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1" r:id="rId3"/>
    <p:sldId id="258" r:id="rId4"/>
    <p:sldId id="259" r:id="rId5"/>
    <p:sldId id="261" r:id="rId6"/>
    <p:sldId id="257" r:id="rId7"/>
    <p:sldId id="262" r:id="rId8"/>
    <p:sldId id="269" r:id="rId9"/>
    <p:sldId id="266" r:id="rId10"/>
    <p:sldId id="267" r:id="rId11"/>
    <p:sldId id="268" r:id="rId1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0" d="100"/>
          <a:sy n="90" d="100"/>
        </p:scale>
        <p:origin x="-1254" y="-6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CCD7159B-CD0E-4881-9066-76F1242E46F3}"/>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xmlns="" id="{4A36C132-D790-4FE6-8A30-66D921FF8B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xmlns="" id="{353E7BC0-60D1-4C25-87FD-510FA17F9017}"/>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5" name="Označba mesta noge 4">
            <a:extLst>
              <a:ext uri="{FF2B5EF4-FFF2-40B4-BE49-F238E27FC236}">
                <a16:creationId xmlns:a16="http://schemas.microsoft.com/office/drawing/2014/main" xmlns="" id="{4D746C47-F20B-4460-8781-249F0B8D9B4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603CBD92-08DF-4D2E-9167-49361F8B1877}"/>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111103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2A71C32D-A181-4DCC-9D9C-2A637085363F}"/>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xmlns="" id="{284B28FF-F530-474F-B5A6-27F9408E1B6D}"/>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xmlns="" id="{8F56D4AD-55F2-4ACB-9AC3-139D33628521}"/>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5" name="Označba mesta noge 4">
            <a:extLst>
              <a:ext uri="{FF2B5EF4-FFF2-40B4-BE49-F238E27FC236}">
                <a16:creationId xmlns:a16="http://schemas.microsoft.com/office/drawing/2014/main" xmlns="" id="{6690DF5E-BB6A-4450-B860-9428C05BECC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58A0307C-B264-49E5-9EF2-EF9018D1592A}"/>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2043456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xmlns="" id="{EB8141A1-D6B7-49D4-9720-2A0EBA71C36B}"/>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xmlns="" id="{EE80A07C-91A8-4B31-99A1-36C057179E00}"/>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xmlns="" id="{F1155919-FA3A-4085-9BCA-E7ED454FE1A7}"/>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5" name="Označba mesta noge 4">
            <a:extLst>
              <a:ext uri="{FF2B5EF4-FFF2-40B4-BE49-F238E27FC236}">
                <a16:creationId xmlns:a16="http://schemas.microsoft.com/office/drawing/2014/main" xmlns="" id="{3B454F09-8C2F-4585-990A-075BD75CD27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4D1D29DA-8C6A-4A90-BE69-30ADA014AC2F}"/>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170004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55043A0A-4EA2-461F-9C3E-6808DE93E5C9}"/>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xmlns="" id="{97680526-6030-4AC6-B911-13366B62A909}"/>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xmlns="" id="{F58D57A1-B5C6-4101-94B0-D17333CF6DFD}"/>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5" name="Označba mesta noge 4">
            <a:extLst>
              <a:ext uri="{FF2B5EF4-FFF2-40B4-BE49-F238E27FC236}">
                <a16:creationId xmlns:a16="http://schemas.microsoft.com/office/drawing/2014/main" xmlns="" id="{CCF1A150-4B30-4FD2-A470-1EC738C5761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48DFF4E2-A343-449C-A967-CAEA67E044D4}"/>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3087908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FDDF9751-C51B-494A-9E71-E9624935BFAD}"/>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xmlns="" id="{E8756388-FB98-4ACC-9921-F143AB8E47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xmlns="" id="{77038928-7197-401A-9BDE-ABD32B67CA57}"/>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5" name="Označba mesta noge 4">
            <a:extLst>
              <a:ext uri="{FF2B5EF4-FFF2-40B4-BE49-F238E27FC236}">
                <a16:creationId xmlns:a16="http://schemas.microsoft.com/office/drawing/2014/main" xmlns="" id="{883ECA89-E672-42DD-94B1-1039F949CDF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xmlns="" id="{CECEA288-D86D-44DD-B04E-D5D5213D77D7}"/>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284613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98F45538-40E6-45C9-B0DB-FC2ED56B7031}"/>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xmlns="" id="{BD3B24D4-6FFE-474A-8A29-BEF582AA6B7E}"/>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xmlns="" id="{53AD71C7-02C4-4CB3-8FB5-8D1C013A1839}"/>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xmlns="" id="{12B8B4CA-F61E-4B61-9B45-7D7852FC5422}"/>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6" name="Označba mesta noge 5">
            <a:extLst>
              <a:ext uri="{FF2B5EF4-FFF2-40B4-BE49-F238E27FC236}">
                <a16:creationId xmlns:a16="http://schemas.microsoft.com/office/drawing/2014/main" xmlns="" id="{13692885-491E-4FD3-BA94-A4D7D80AF28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xmlns="" id="{C021DEA6-2E0C-4599-85BE-D21B76BCA1AD}"/>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2298645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0D9412EC-CB8F-4111-9F90-288EA5A5B55F}"/>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xmlns="" id="{2A976783-597D-49DA-8827-1A0EA6414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xmlns="" id="{05918653-FA0E-4EBA-9CEC-DD1484C7DF92}"/>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xmlns="" id="{E087ADCE-1E60-4C2E-9370-A7C268716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xmlns="" id="{50458054-A8C9-479C-9995-95B652F0F9B9}"/>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xmlns="" id="{BB297323-D099-4672-B033-8D2438680C5B}"/>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8" name="Označba mesta noge 7">
            <a:extLst>
              <a:ext uri="{FF2B5EF4-FFF2-40B4-BE49-F238E27FC236}">
                <a16:creationId xmlns:a16="http://schemas.microsoft.com/office/drawing/2014/main" xmlns="" id="{2C16AB04-30B3-414C-9E88-88D97FE36B08}"/>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xmlns="" id="{62F86FFF-CC04-4612-A935-8673E3F8B063}"/>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870923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C9B61994-CA3A-4D67-B07E-091ADAB7DA25}"/>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xmlns="" id="{B83D0358-3860-4F76-ABDF-F6B040FDDDEE}"/>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4" name="Označba mesta noge 3">
            <a:extLst>
              <a:ext uri="{FF2B5EF4-FFF2-40B4-BE49-F238E27FC236}">
                <a16:creationId xmlns:a16="http://schemas.microsoft.com/office/drawing/2014/main" xmlns="" id="{E4F72438-7E76-4445-91F4-52988C70649F}"/>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xmlns="" id="{C042E4CB-619C-46D2-9465-060ED0E1B0E3}"/>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2790598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xmlns="" id="{FA21671D-E76F-4081-9E1A-36A09A351C05}"/>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3" name="Označba mesta noge 2">
            <a:extLst>
              <a:ext uri="{FF2B5EF4-FFF2-40B4-BE49-F238E27FC236}">
                <a16:creationId xmlns:a16="http://schemas.microsoft.com/office/drawing/2014/main" xmlns="" id="{36604F9A-B4C8-4804-A5BC-80064EFA8D5E}"/>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xmlns="" id="{7B8D4013-BB80-4B54-8F7F-6CBBA65C6F3A}"/>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417598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1506B372-D544-485B-8070-1B0682B82734}"/>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xmlns="" id="{A541A6D6-6968-4CB3-B4AA-DB6CEFDE46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xmlns="" id="{2C3EEA6F-27E1-49EB-8015-AA139C329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xmlns="" id="{EA581BFC-E633-4A8F-9CEA-810EEC1AE816}"/>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6" name="Označba mesta noge 5">
            <a:extLst>
              <a:ext uri="{FF2B5EF4-FFF2-40B4-BE49-F238E27FC236}">
                <a16:creationId xmlns:a16="http://schemas.microsoft.com/office/drawing/2014/main" xmlns="" id="{8484BE16-6483-4AED-B724-82619F779975}"/>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xmlns="" id="{BB5203B8-429C-45B7-A9FB-268C0E758600}"/>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351945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13912ECB-C7B6-4F65-B293-882C2663C2E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xmlns="" id="{F71BE9BF-F27A-434A-9D68-D7387DD41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xmlns="" id="{C1BF21DB-CFA8-4363-8CF1-07F631742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xmlns="" id="{4D87BF28-F5E1-4554-805C-3B77188C2038}"/>
              </a:ext>
            </a:extLst>
          </p:cNvPr>
          <p:cNvSpPr>
            <a:spLocks noGrp="1"/>
          </p:cNvSpPr>
          <p:nvPr>
            <p:ph type="dt" sz="half" idx="10"/>
          </p:nvPr>
        </p:nvSpPr>
        <p:spPr/>
        <p:txBody>
          <a:bodyPr/>
          <a:lstStyle/>
          <a:p>
            <a:fld id="{1647195F-D78B-4ADE-8635-F8C0AE03DE69}" type="datetimeFigureOut">
              <a:rPr lang="sl-SI" smtClean="0"/>
              <a:t>4. 01. 2021</a:t>
            </a:fld>
            <a:endParaRPr lang="sl-SI"/>
          </a:p>
        </p:txBody>
      </p:sp>
      <p:sp>
        <p:nvSpPr>
          <p:cNvPr id="6" name="Označba mesta noge 5">
            <a:extLst>
              <a:ext uri="{FF2B5EF4-FFF2-40B4-BE49-F238E27FC236}">
                <a16:creationId xmlns:a16="http://schemas.microsoft.com/office/drawing/2014/main" xmlns="" id="{A2DAB47C-EEE3-4D1A-92D6-6F412EEAAB4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xmlns="" id="{1787C37F-4ADA-4015-9AB0-8CCA36B18E7D}"/>
              </a:ext>
            </a:extLst>
          </p:cNvPr>
          <p:cNvSpPr>
            <a:spLocks noGrp="1"/>
          </p:cNvSpPr>
          <p:nvPr>
            <p:ph type="sldNum" sz="quarter" idx="12"/>
          </p:nvPr>
        </p:nvSpPr>
        <p:spPr/>
        <p:txBody>
          <a:bodyPr/>
          <a:lstStyle/>
          <a:p>
            <a:fld id="{38AA34C4-C5C2-4FA3-AFB9-554FEB919653}" type="slidenum">
              <a:rPr lang="sl-SI" smtClean="0"/>
              <a:t>‹#›</a:t>
            </a:fld>
            <a:endParaRPr lang="sl-SI"/>
          </a:p>
        </p:txBody>
      </p:sp>
    </p:spTree>
    <p:extLst>
      <p:ext uri="{BB962C8B-B14F-4D97-AF65-F5344CB8AC3E}">
        <p14:creationId xmlns:p14="http://schemas.microsoft.com/office/powerpoint/2010/main" val="261696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xmlns="" id="{56DA6D03-42DD-4CD7-A889-02FB0D1112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xmlns="" id="{FADC231A-466F-4B71-9C08-3DD5D9F15F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xmlns="" id="{6E134F5A-6B3B-4356-90CA-F3FA722DE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47195F-D78B-4ADE-8635-F8C0AE03DE69}" type="datetimeFigureOut">
              <a:rPr lang="sl-SI" smtClean="0"/>
              <a:t>4. 01. 2021</a:t>
            </a:fld>
            <a:endParaRPr lang="sl-SI"/>
          </a:p>
        </p:txBody>
      </p:sp>
      <p:sp>
        <p:nvSpPr>
          <p:cNvPr id="5" name="Označba mesta noge 4">
            <a:extLst>
              <a:ext uri="{FF2B5EF4-FFF2-40B4-BE49-F238E27FC236}">
                <a16:creationId xmlns:a16="http://schemas.microsoft.com/office/drawing/2014/main" xmlns="" id="{DC91DD74-48DC-4CB9-8D3E-A16BCCD26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xmlns="" id="{8F9DA759-790E-4BD5-B24C-557571F782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A34C4-C5C2-4FA3-AFB9-554FEB919653}" type="slidenum">
              <a:rPr lang="sl-SI" smtClean="0"/>
              <a:t>‹#›</a:t>
            </a:fld>
            <a:endParaRPr lang="sl-SI"/>
          </a:p>
        </p:txBody>
      </p:sp>
    </p:spTree>
    <p:extLst>
      <p:ext uri="{BB962C8B-B14F-4D97-AF65-F5344CB8AC3E}">
        <p14:creationId xmlns:p14="http://schemas.microsoft.com/office/powerpoint/2010/main" val="807335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hdphoto" Target="../media/hdphoto4.wdp"/><Relationship Id="rId7"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hyperlink" Target="http://www.ugm.si/o-ugm/prijava-na-ugm-novicnik/" TargetMode="External"/><Relationship Id="rId2" Type="http://schemas.openxmlformats.org/officeDocument/2006/relationships/hyperlink" Target="http://www.museums.si/"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hdphoto" Target="../media/hdphoto2.wdp"/><Relationship Id="rId7"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mailto:info@ugm.si" TargetMode="Externa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ugm.si/fileadmin/dokumenti/program/Huda_mravljica/PR8WAt4g.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559" y="265815"/>
            <a:ext cx="4488795" cy="641143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5418135" y="2049322"/>
            <a:ext cx="7172960" cy="15551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sl-SI" sz="4000" dirty="0" smtClean="0">
                <a:latin typeface="+mn-lt"/>
                <a:cs typeface="Lucida Sans Unicode" panose="020B0602030504020204" pitchFamily="34" charset="0"/>
              </a:rPr>
              <a:t>Huda mravljica na obisku</a:t>
            </a:r>
            <a:r>
              <a:rPr lang="sl-SI" sz="4000" dirty="0" smtClean="0">
                <a:latin typeface="+mn-lt"/>
                <a:cs typeface="Lucida Sans Unicode" panose="020B0602030504020204" pitchFamily="34" charset="0"/>
              </a:rPr>
              <a:t/>
            </a:r>
            <a:br>
              <a:rPr lang="sl-SI" sz="4000" dirty="0" smtClean="0">
                <a:latin typeface="+mn-lt"/>
                <a:cs typeface="Lucida Sans Unicode" panose="020B0602030504020204" pitchFamily="34" charset="0"/>
              </a:rPr>
            </a:br>
            <a:r>
              <a:rPr lang="sl-SI" sz="4000" dirty="0" smtClean="0">
                <a:latin typeface="Franklin Gothic No. 2" pitchFamily="50" charset="0"/>
                <a:cs typeface="Lucida Sans Unicode" panose="020B0602030504020204" pitchFamily="34" charset="0"/>
              </a:rPr>
              <a:t>PTICE V ZBIRKI UGM </a:t>
            </a:r>
          </a:p>
          <a:p>
            <a:pPr>
              <a:lnSpc>
                <a:spcPct val="150000"/>
              </a:lnSpc>
            </a:pPr>
            <a:r>
              <a:rPr lang="sl-SI" sz="4000" dirty="0" smtClean="0">
                <a:latin typeface="+mn-lt"/>
              </a:rPr>
              <a:t>januar 2021</a:t>
            </a:r>
          </a:p>
          <a:p>
            <a:pPr>
              <a:lnSpc>
                <a:spcPct val="150000"/>
              </a:lnSpc>
            </a:pPr>
            <a:r>
              <a:rPr lang="sl-SI" sz="3200" b="1" dirty="0" smtClean="0">
                <a:latin typeface="+mn-lt"/>
              </a:rPr>
              <a:t/>
            </a:r>
            <a:br>
              <a:rPr lang="sl-SI" sz="3200" b="1" dirty="0" smtClean="0">
                <a:latin typeface="+mn-lt"/>
              </a:rPr>
            </a:br>
            <a:endParaRPr lang="sl-SI" sz="3200" b="1" dirty="0" smtClean="0">
              <a:latin typeface="+mn-lt"/>
            </a:endParaRPr>
          </a:p>
          <a:p>
            <a:pPr>
              <a:lnSpc>
                <a:spcPct val="150000"/>
              </a:lnSpc>
            </a:pPr>
            <a:endParaRPr lang="sl-SI" sz="3200" b="1" dirty="0" smtClean="0">
              <a:latin typeface="+mn-lt"/>
            </a:endParaRPr>
          </a:p>
          <a:p>
            <a:pPr algn="ctr">
              <a:lnSpc>
                <a:spcPct val="150000"/>
              </a:lnSpc>
            </a:pPr>
            <a:r>
              <a:rPr lang="sl-SI" sz="3200" b="1" dirty="0" smtClean="0">
                <a:latin typeface="+mn-lt"/>
              </a:rPr>
              <a:t/>
            </a:r>
            <a:br>
              <a:rPr lang="sl-SI" sz="3200" b="1" dirty="0" smtClean="0">
                <a:latin typeface="+mn-lt"/>
              </a:rPr>
            </a:br>
            <a:endParaRPr lang="sl-SI" sz="3200" dirty="0">
              <a:latin typeface="+mn-lt"/>
              <a:cs typeface="Lucida Sans Unicode" panose="020B0602030504020204" pitchFamily="34" charset="0"/>
            </a:endParaRPr>
          </a:p>
        </p:txBody>
      </p:sp>
    </p:spTree>
    <p:extLst>
      <p:ext uri="{BB962C8B-B14F-4D97-AF65-F5344CB8AC3E}">
        <p14:creationId xmlns:p14="http://schemas.microsoft.com/office/powerpoint/2010/main" val="2025711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55CC5A18-4B68-4AA4-A5BF-5B1F17694242}"/>
              </a:ext>
            </a:extLst>
          </p:cNvPr>
          <p:cNvSpPr>
            <a:spLocks noGrp="1"/>
          </p:cNvSpPr>
          <p:nvPr>
            <p:ph type="title"/>
          </p:nvPr>
        </p:nvSpPr>
        <p:spPr>
          <a:xfrm>
            <a:off x="413532" y="474390"/>
            <a:ext cx="8295051" cy="415561"/>
          </a:xfrm>
        </p:spPr>
        <p:txBody>
          <a:bodyPr>
            <a:normAutofit/>
          </a:bodyPr>
          <a:lstStyle/>
          <a:p>
            <a:r>
              <a:rPr lang="sl-SI" sz="1600" dirty="0"/>
              <a:t>Ponovi, kaj je risba, slika in kaj fotografija. Sledi črtam, ki te bodo vodile do pravega odgovora.</a:t>
            </a:r>
          </a:p>
        </p:txBody>
      </p:sp>
      <p:pic>
        <p:nvPicPr>
          <p:cNvPr id="4" name="Slika 3">
            <a:extLst>
              <a:ext uri="{FF2B5EF4-FFF2-40B4-BE49-F238E27FC236}">
                <a16:creationId xmlns:a16="http://schemas.microsoft.com/office/drawing/2014/main" xmlns="" id="{9EC00683-D7E7-46F7-9867-4D6E9A62492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6000"/>
                    </a14:imgEffect>
                    <a14:imgEffect>
                      <a14:brightnessContrast bright="23000"/>
                    </a14:imgEffect>
                  </a14:imgLayer>
                </a14:imgProps>
              </a:ext>
              <a:ext uri="{28A0092B-C50C-407E-A947-70E740481C1C}">
                <a14:useLocalDpi xmlns:a14="http://schemas.microsoft.com/office/drawing/2010/main" val="0"/>
              </a:ext>
            </a:extLst>
          </a:blip>
          <a:srcRect l="4475" t="6561" r="4953" b="8138"/>
          <a:stretch/>
        </p:blipFill>
        <p:spPr>
          <a:xfrm rot="5400000">
            <a:off x="557263" y="1371875"/>
            <a:ext cx="1312158" cy="926840"/>
          </a:xfrm>
          <a:prstGeom prst="rect">
            <a:avLst/>
          </a:prstGeom>
        </p:spPr>
      </p:pic>
      <p:pic>
        <p:nvPicPr>
          <p:cNvPr id="5" name="Označba mesta vsebine 4">
            <a:extLst>
              <a:ext uri="{FF2B5EF4-FFF2-40B4-BE49-F238E27FC236}">
                <a16:creationId xmlns:a16="http://schemas.microsoft.com/office/drawing/2014/main" xmlns="" id="{C110E343-CB96-40E8-B763-1A623D949FE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66504" y="2664628"/>
            <a:ext cx="1257108" cy="1281657"/>
          </a:xfrm>
        </p:spPr>
      </p:pic>
      <p:pic>
        <p:nvPicPr>
          <p:cNvPr id="6" name="Slika 5">
            <a:extLst>
              <a:ext uri="{FF2B5EF4-FFF2-40B4-BE49-F238E27FC236}">
                <a16:creationId xmlns:a16="http://schemas.microsoft.com/office/drawing/2014/main" xmlns="" id="{F52234DF-2EAF-4346-9892-A1BCDDFD39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773" y="4154577"/>
            <a:ext cx="2433829" cy="2204278"/>
          </a:xfrm>
          <a:prstGeom prst="rect">
            <a:avLst/>
          </a:prstGeom>
        </p:spPr>
      </p:pic>
      <p:sp>
        <p:nvSpPr>
          <p:cNvPr id="7" name="PoljeZBesedilom 6">
            <a:extLst>
              <a:ext uri="{FF2B5EF4-FFF2-40B4-BE49-F238E27FC236}">
                <a16:creationId xmlns:a16="http://schemas.microsoft.com/office/drawing/2014/main" xmlns="" id="{BF770F8E-6E99-44DE-A2F4-44579C52736A}"/>
              </a:ext>
            </a:extLst>
          </p:cNvPr>
          <p:cNvSpPr txBox="1"/>
          <p:nvPr/>
        </p:nvSpPr>
        <p:spPr>
          <a:xfrm>
            <a:off x="10255056" y="5099270"/>
            <a:ext cx="729046" cy="369332"/>
          </a:xfrm>
          <a:prstGeom prst="rect">
            <a:avLst/>
          </a:prstGeom>
          <a:noFill/>
        </p:spPr>
        <p:txBody>
          <a:bodyPr wrap="none" rtlCol="0">
            <a:spAutoFit/>
          </a:bodyPr>
          <a:lstStyle/>
          <a:p>
            <a:r>
              <a:rPr lang="sl-SI" dirty="0"/>
              <a:t>RISBA</a:t>
            </a:r>
          </a:p>
        </p:txBody>
      </p:sp>
      <p:sp>
        <p:nvSpPr>
          <p:cNvPr id="8" name="PoljeZBesedilom 7">
            <a:extLst>
              <a:ext uri="{FF2B5EF4-FFF2-40B4-BE49-F238E27FC236}">
                <a16:creationId xmlns:a16="http://schemas.microsoft.com/office/drawing/2014/main" xmlns="" id="{9C2FB294-1EB2-4824-8E23-9A481E28C8A3}"/>
              </a:ext>
            </a:extLst>
          </p:cNvPr>
          <p:cNvSpPr txBox="1"/>
          <p:nvPr/>
        </p:nvSpPr>
        <p:spPr>
          <a:xfrm>
            <a:off x="9706062" y="3702989"/>
            <a:ext cx="1462708" cy="369332"/>
          </a:xfrm>
          <a:prstGeom prst="rect">
            <a:avLst/>
          </a:prstGeom>
          <a:noFill/>
        </p:spPr>
        <p:txBody>
          <a:bodyPr wrap="none" rtlCol="0">
            <a:spAutoFit/>
          </a:bodyPr>
          <a:lstStyle/>
          <a:p>
            <a:r>
              <a:rPr lang="sl-SI" dirty="0"/>
              <a:t>FOTOGRAFIJA</a:t>
            </a:r>
          </a:p>
        </p:txBody>
      </p:sp>
      <p:sp>
        <p:nvSpPr>
          <p:cNvPr id="9" name="PoljeZBesedilom 8">
            <a:extLst>
              <a:ext uri="{FF2B5EF4-FFF2-40B4-BE49-F238E27FC236}">
                <a16:creationId xmlns:a16="http://schemas.microsoft.com/office/drawing/2014/main" xmlns="" id="{92323421-B16C-4031-8375-9A4ED70B80A5}"/>
              </a:ext>
            </a:extLst>
          </p:cNvPr>
          <p:cNvSpPr txBox="1"/>
          <p:nvPr/>
        </p:nvSpPr>
        <p:spPr>
          <a:xfrm>
            <a:off x="9794014" y="2306708"/>
            <a:ext cx="699230" cy="369332"/>
          </a:xfrm>
          <a:prstGeom prst="rect">
            <a:avLst/>
          </a:prstGeom>
          <a:noFill/>
        </p:spPr>
        <p:txBody>
          <a:bodyPr wrap="none" rtlCol="0">
            <a:spAutoFit/>
          </a:bodyPr>
          <a:lstStyle/>
          <a:p>
            <a:r>
              <a:rPr lang="sl-SI" dirty="0"/>
              <a:t>SLIKA</a:t>
            </a:r>
          </a:p>
        </p:txBody>
      </p:sp>
      <p:sp>
        <p:nvSpPr>
          <p:cNvPr id="10" name="Prostoročno: oblika 9">
            <a:extLst>
              <a:ext uri="{FF2B5EF4-FFF2-40B4-BE49-F238E27FC236}">
                <a16:creationId xmlns:a16="http://schemas.microsoft.com/office/drawing/2014/main" xmlns="" id="{8B8969FD-F1F2-4BB7-855D-3DF6932A5CB7}"/>
              </a:ext>
            </a:extLst>
          </p:cNvPr>
          <p:cNvSpPr/>
          <p:nvPr/>
        </p:nvSpPr>
        <p:spPr>
          <a:xfrm>
            <a:off x="1761688" y="1057013"/>
            <a:ext cx="9239988" cy="5050172"/>
          </a:xfrm>
          <a:custGeom>
            <a:avLst/>
            <a:gdLst>
              <a:gd name="connsiteX0" fmla="*/ 0 w 8039080"/>
              <a:gd name="connsiteY0" fmla="*/ 713064 h 5050172"/>
              <a:gd name="connsiteX1" fmla="*/ 134224 w 8039080"/>
              <a:gd name="connsiteY1" fmla="*/ 696286 h 5050172"/>
              <a:gd name="connsiteX2" fmla="*/ 343949 w 8039080"/>
              <a:gd name="connsiteY2" fmla="*/ 687897 h 5050172"/>
              <a:gd name="connsiteX3" fmla="*/ 369116 w 8039080"/>
              <a:gd name="connsiteY3" fmla="*/ 679508 h 5050172"/>
              <a:gd name="connsiteX4" fmla="*/ 427839 w 8039080"/>
              <a:gd name="connsiteY4" fmla="*/ 637563 h 5050172"/>
              <a:gd name="connsiteX5" fmla="*/ 494951 w 8039080"/>
              <a:gd name="connsiteY5" fmla="*/ 595618 h 5050172"/>
              <a:gd name="connsiteX6" fmla="*/ 520118 w 8039080"/>
              <a:gd name="connsiteY6" fmla="*/ 570451 h 5050172"/>
              <a:gd name="connsiteX7" fmla="*/ 536895 w 8039080"/>
              <a:gd name="connsiteY7" fmla="*/ 545284 h 5050172"/>
              <a:gd name="connsiteX8" fmla="*/ 587229 w 8039080"/>
              <a:gd name="connsiteY8" fmla="*/ 511728 h 5050172"/>
              <a:gd name="connsiteX9" fmla="*/ 637563 w 8039080"/>
              <a:gd name="connsiteY9" fmla="*/ 486561 h 5050172"/>
              <a:gd name="connsiteX10" fmla="*/ 687897 w 8039080"/>
              <a:gd name="connsiteY10" fmla="*/ 453005 h 5050172"/>
              <a:gd name="connsiteX11" fmla="*/ 721453 w 8039080"/>
              <a:gd name="connsiteY11" fmla="*/ 427838 h 5050172"/>
              <a:gd name="connsiteX12" fmla="*/ 771787 w 8039080"/>
              <a:gd name="connsiteY12" fmla="*/ 411060 h 5050172"/>
              <a:gd name="connsiteX13" fmla="*/ 830510 w 8039080"/>
              <a:gd name="connsiteY13" fmla="*/ 385893 h 5050172"/>
              <a:gd name="connsiteX14" fmla="*/ 906011 w 8039080"/>
              <a:gd name="connsiteY14" fmla="*/ 352337 h 5050172"/>
              <a:gd name="connsiteX15" fmla="*/ 931178 w 8039080"/>
              <a:gd name="connsiteY15" fmla="*/ 343948 h 5050172"/>
              <a:gd name="connsiteX16" fmla="*/ 956345 w 8039080"/>
              <a:gd name="connsiteY16" fmla="*/ 335559 h 5050172"/>
              <a:gd name="connsiteX17" fmla="*/ 1040235 w 8039080"/>
              <a:gd name="connsiteY17" fmla="*/ 327170 h 5050172"/>
              <a:gd name="connsiteX18" fmla="*/ 1065402 w 8039080"/>
              <a:gd name="connsiteY18" fmla="*/ 318781 h 5050172"/>
              <a:gd name="connsiteX19" fmla="*/ 1593908 w 8039080"/>
              <a:gd name="connsiteY19" fmla="*/ 335559 h 5050172"/>
              <a:gd name="connsiteX20" fmla="*/ 1644242 w 8039080"/>
              <a:gd name="connsiteY20" fmla="*/ 369115 h 5050172"/>
              <a:gd name="connsiteX21" fmla="*/ 1694576 w 8039080"/>
              <a:gd name="connsiteY21" fmla="*/ 411060 h 5050172"/>
              <a:gd name="connsiteX22" fmla="*/ 1719743 w 8039080"/>
              <a:gd name="connsiteY22" fmla="*/ 461394 h 5050172"/>
              <a:gd name="connsiteX23" fmla="*/ 1736521 w 8039080"/>
              <a:gd name="connsiteY23" fmla="*/ 511728 h 5050172"/>
              <a:gd name="connsiteX24" fmla="*/ 1753299 w 8039080"/>
              <a:gd name="connsiteY24" fmla="*/ 570451 h 5050172"/>
              <a:gd name="connsiteX25" fmla="*/ 1761688 w 8039080"/>
              <a:gd name="connsiteY25" fmla="*/ 595618 h 5050172"/>
              <a:gd name="connsiteX26" fmla="*/ 1753299 w 8039080"/>
              <a:gd name="connsiteY26" fmla="*/ 729842 h 5050172"/>
              <a:gd name="connsiteX27" fmla="*/ 1728132 w 8039080"/>
              <a:gd name="connsiteY27" fmla="*/ 805343 h 5050172"/>
              <a:gd name="connsiteX28" fmla="*/ 1702965 w 8039080"/>
              <a:gd name="connsiteY28" fmla="*/ 880844 h 5050172"/>
              <a:gd name="connsiteX29" fmla="*/ 1694576 w 8039080"/>
              <a:gd name="connsiteY29" fmla="*/ 906011 h 5050172"/>
              <a:gd name="connsiteX30" fmla="*/ 1686187 w 8039080"/>
              <a:gd name="connsiteY30" fmla="*/ 931178 h 5050172"/>
              <a:gd name="connsiteX31" fmla="*/ 1661020 w 8039080"/>
              <a:gd name="connsiteY31" fmla="*/ 981512 h 5050172"/>
              <a:gd name="connsiteX32" fmla="*/ 1694576 w 8039080"/>
              <a:gd name="connsiteY32" fmla="*/ 1233181 h 5050172"/>
              <a:gd name="connsiteX33" fmla="*/ 1719743 w 8039080"/>
              <a:gd name="connsiteY33" fmla="*/ 1266737 h 5050172"/>
              <a:gd name="connsiteX34" fmla="*/ 1753299 w 8039080"/>
              <a:gd name="connsiteY34" fmla="*/ 1317071 h 5050172"/>
              <a:gd name="connsiteX35" fmla="*/ 1761688 w 8039080"/>
              <a:gd name="connsiteY35" fmla="*/ 1342238 h 5050172"/>
              <a:gd name="connsiteX36" fmla="*/ 1786855 w 8039080"/>
              <a:gd name="connsiteY36" fmla="*/ 1359016 h 5050172"/>
              <a:gd name="connsiteX37" fmla="*/ 1853967 w 8039080"/>
              <a:gd name="connsiteY37" fmla="*/ 1384183 h 5050172"/>
              <a:gd name="connsiteX38" fmla="*/ 1921079 w 8039080"/>
              <a:gd name="connsiteY38" fmla="*/ 1400961 h 5050172"/>
              <a:gd name="connsiteX39" fmla="*/ 2273417 w 8039080"/>
              <a:gd name="connsiteY39" fmla="*/ 1392572 h 5050172"/>
              <a:gd name="connsiteX40" fmla="*/ 2298584 w 8039080"/>
              <a:gd name="connsiteY40" fmla="*/ 1384183 h 5050172"/>
              <a:gd name="connsiteX41" fmla="*/ 2399251 w 8039080"/>
              <a:gd name="connsiteY41" fmla="*/ 1300293 h 5050172"/>
              <a:gd name="connsiteX42" fmla="*/ 2424418 w 8039080"/>
              <a:gd name="connsiteY42" fmla="*/ 1275126 h 5050172"/>
              <a:gd name="connsiteX43" fmla="*/ 2441196 w 8039080"/>
              <a:gd name="connsiteY43" fmla="*/ 1208015 h 5050172"/>
              <a:gd name="connsiteX44" fmla="*/ 2449585 w 8039080"/>
              <a:gd name="connsiteY44" fmla="*/ 1174459 h 5050172"/>
              <a:gd name="connsiteX45" fmla="*/ 2457974 w 8039080"/>
              <a:gd name="connsiteY45" fmla="*/ 1149292 h 5050172"/>
              <a:gd name="connsiteX46" fmla="*/ 2474752 w 8039080"/>
              <a:gd name="connsiteY46" fmla="*/ 1082180 h 5050172"/>
              <a:gd name="connsiteX47" fmla="*/ 2483141 w 8039080"/>
              <a:gd name="connsiteY47" fmla="*/ 964734 h 5050172"/>
              <a:gd name="connsiteX48" fmla="*/ 2491530 w 8039080"/>
              <a:gd name="connsiteY48" fmla="*/ 931178 h 5050172"/>
              <a:gd name="connsiteX49" fmla="*/ 2499919 w 8039080"/>
              <a:gd name="connsiteY49" fmla="*/ 880844 h 5050172"/>
              <a:gd name="connsiteX50" fmla="*/ 2516697 w 8039080"/>
              <a:gd name="connsiteY50" fmla="*/ 822121 h 5050172"/>
              <a:gd name="connsiteX51" fmla="*/ 2525086 w 8039080"/>
              <a:gd name="connsiteY51" fmla="*/ 788565 h 5050172"/>
              <a:gd name="connsiteX52" fmla="*/ 2533475 w 8039080"/>
              <a:gd name="connsiteY52" fmla="*/ 687897 h 5050172"/>
              <a:gd name="connsiteX53" fmla="*/ 2550253 w 8039080"/>
              <a:gd name="connsiteY53" fmla="*/ 620785 h 5050172"/>
              <a:gd name="connsiteX54" fmla="*/ 2567031 w 8039080"/>
              <a:gd name="connsiteY54" fmla="*/ 553673 h 5050172"/>
              <a:gd name="connsiteX55" fmla="*/ 2608976 w 8039080"/>
              <a:gd name="connsiteY55" fmla="*/ 478172 h 5050172"/>
              <a:gd name="connsiteX56" fmla="*/ 2617365 w 8039080"/>
              <a:gd name="connsiteY56" fmla="*/ 444616 h 5050172"/>
              <a:gd name="connsiteX57" fmla="*/ 2659310 w 8039080"/>
              <a:gd name="connsiteY57" fmla="*/ 377504 h 5050172"/>
              <a:gd name="connsiteX58" fmla="*/ 2692866 w 8039080"/>
              <a:gd name="connsiteY58" fmla="*/ 293615 h 5050172"/>
              <a:gd name="connsiteX59" fmla="*/ 2718033 w 8039080"/>
              <a:gd name="connsiteY59" fmla="*/ 276837 h 5050172"/>
              <a:gd name="connsiteX60" fmla="*/ 2751589 w 8039080"/>
              <a:gd name="connsiteY60" fmla="*/ 234892 h 5050172"/>
              <a:gd name="connsiteX61" fmla="*/ 2776756 w 8039080"/>
              <a:gd name="connsiteY61" fmla="*/ 218114 h 5050172"/>
              <a:gd name="connsiteX62" fmla="*/ 2801923 w 8039080"/>
              <a:gd name="connsiteY62" fmla="*/ 192947 h 5050172"/>
              <a:gd name="connsiteX63" fmla="*/ 2877424 w 8039080"/>
              <a:gd name="connsiteY63" fmla="*/ 167780 h 5050172"/>
              <a:gd name="connsiteX64" fmla="*/ 3095538 w 8039080"/>
              <a:gd name="connsiteY64" fmla="*/ 176169 h 5050172"/>
              <a:gd name="connsiteX65" fmla="*/ 3137483 w 8039080"/>
              <a:gd name="connsiteY65" fmla="*/ 184558 h 5050172"/>
              <a:gd name="connsiteX66" fmla="*/ 3154261 w 8039080"/>
              <a:gd name="connsiteY66" fmla="*/ 209725 h 5050172"/>
              <a:gd name="connsiteX67" fmla="*/ 3187817 w 8039080"/>
              <a:gd name="connsiteY67" fmla="*/ 226503 h 5050172"/>
              <a:gd name="connsiteX68" fmla="*/ 3212984 w 8039080"/>
              <a:gd name="connsiteY68" fmla="*/ 276837 h 5050172"/>
              <a:gd name="connsiteX69" fmla="*/ 3246540 w 8039080"/>
              <a:gd name="connsiteY69" fmla="*/ 327170 h 5050172"/>
              <a:gd name="connsiteX70" fmla="*/ 3254929 w 8039080"/>
              <a:gd name="connsiteY70" fmla="*/ 369115 h 5050172"/>
              <a:gd name="connsiteX71" fmla="*/ 3280095 w 8039080"/>
              <a:gd name="connsiteY71" fmla="*/ 394282 h 5050172"/>
              <a:gd name="connsiteX72" fmla="*/ 3296873 w 8039080"/>
              <a:gd name="connsiteY72" fmla="*/ 419449 h 5050172"/>
              <a:gd name="connsiteX73" fmla="*/ 3305262 w 8039080"/>
              <a:gd name="connsiteY73" fmla="*/ 453005 h 5050172"/>
              <a:gd name="connsiteX74" fmla="*/ 3338818 w 8039080"/>
              <a:gd name="connsiteY74" fmla="*/ 520117 h 5050172"/>
              <a:gd name="connsiteX75" fmla="*/ 3363985 w 8039080"/>
              <a:gd name="connsiteY75" fmla="*/ 612396 h 5050172"/>
              <a:gd name="connsiteX76" fmla="*/ 3380763 w 8039080"/>
              <a:gd name="connsiteY76" fmla="*/ 771787 h 5050172"/>
              <a:gd name="connsiteX77" fmla="*/ 3389152 w 8039080"/>
              <a:gd name="connsiteY77" fmla="*/ 813732 h 5050172"/>
              <a:gd name="connsiteX78" fmla="*/ 3397541 w 8039080"/>
              <a:gd name="connsiteY78" fmla="*/ 914400 h 5050172"/>
              <a:gd name="connsiteX79" fmla="*/ 3405930 w 8039080"/>
              <a:gd name="connsiteY79" fmla="*/ 956345 h 5050172"/>
              <a:gd name="connsiteX80" fmla="*/ 3397541 w 8039080"/>
              <a:gd name="connsiteY80" fmla="*/ 1107347 h 5050172"/>
              <a:gd name="connsiteX81" fmla="*/ 3372374 w 8039080"/>
              <a:gd name="connsiteY81" fmla="*/ 1199626 h 5050172"/>
              <a:gd name="connsiteX82" fmla="*/ 3355596 w 8039080"/>
              <a:gd name="connsiteY82" fmla="*/ 1233181 h 5050172"/>
              <a:gd name="connsiteX83" fmla="*/ 3305262 w 8039080"/>
              <a:gd name="connsiteY83" fmla="*/ 1283515 h 5050172"/>
              <a:gd name="connsiteX84" fmla="*/ 3288484 w 8039080"/>
              <a:gd name="connsiteY84" fmla="*/ 1317071 h 5050172"/>
              <a:gd name="connsiteX85" fmla="*/ 3196206 w 8039080"/>
              <a:gd name="connsiteY85" fmla="*/ 1417739 h 5050172"/>
              <a:gd name="connsiteX86" fmla="*/ 3137483 w 8039080"/>
              <a:gd name="connsiteY86" fmla="*/ 1526796 h 5050172"/>
              <a:gd name="connsiteX87" fmla="*/ 3103927 w 8039080"/>
              <a:gd name="connsiteY87" fmla="*/ 1551963 h 5050172"/>
              <a:gd name="connsiteX88" fmla="*/ 3028426 w 8039080"/>
              <a:gd name="connsiteY88" fmla="*/ 1585519 h 5050172"/>
              <a:gd name="connsiteX89" fmla="*/ 2961314 w 8039080"/>
              <a:gd name="connsiteY89" fmla="*/ 1627464 h 5050172"/>
              <a:gd name="connsiteX90" fmla="*/ 2910980 w 8039080"/>
              <a:gd name="connsiteY90" fmla="*/ 1669409 h 5050172"/>
              <a:gd name="connsiteX91" fmla="*/ 2860646 w 8039080"/>
              <a:gd name="connsiteY91" fmla="*/ 1702965 h 5050172"/>
              <a:gd name="connsiteX92" fmla="*/ 2810312 w 8039080"/>
              <a:gd name="connsiteY92" fmla="*/ 1744910 h 5050172"/>
              <a:gd name="connsiteX93" fmla="*/ 2759978 w 8039080"/>
              <a:gd name="connsiteY93" fmla="*/ 1778466 h 5050172"/>
              <a:gd name="connsiteX94" fmla="*/ 2709644 w 8039080"/>
              <a:gd name="connsiteY94" fmla="*/ 1837189 h 5050172"/>
              <a:gd name="connsiteX95" fmla="*/ 2692866 w 8039080"/>
              <a:gd name="connsiteY95" fmla="*/ 1870745 h 5050172"/>
              <a:gd name="connsiteX96" fmla="*/ 2667699 w 8039080"/>
              <a:gd name="connsiteY96" fmla="*/ 1879134 h 5050172"/>
              <a:gd name="connsiteX97" fmla="*/ 2650921 w 8039080"/>
              <a:gd name="connsiteY97" fmla="*/ 1912690 h 5050172"/>
              <a:gd name="connsiteX98" fmla="*/ 2634143 w 8039080"/>
              <a:gd name="connsiteY98" fmla="*/ 1954635 h 5050172"/>
              <a:gd name="connsiteX99" fmla="*/ 2567031 w 8039080"/>
              <a:gd name="connsiteY99" fmla="*/ 2063692 h 5050172"/>
              <a:gd name="connsiteX100" fmla="*/ 2558642 w 8039080"/>
              <a:gd name="connsiteY100" fmla="*/ 2088859 h 5050172"/>
              <a:gd name="connsiteX101" fmla="*/ 2541864 w 8039080"/>
              <a:gd name="connsiteY101" fmla="*/ 2189526 h 5050172"/>
              <a:gd name="connsiteX102" fmla="*/ 2525086 w 8039080"/>
              <a:gd name="connsiteY102" fmla="*/ 2214693 h 5050172"/>
              <a:gd name="connsiteX103" fmla="*/ 2516697 w 8039080"/>
              <a:gd name="connsiteY103" fmla="*/ 2239860 h 5050172"/>
              <a:gd name="connsiteX104" fmla="*/ 2483141 w 8039080"/>
              <a:gd name="connsiteY104" fmla="*/ 2265027 h 5050172"/>
              <a:gd name="connsiteX105" fmla="*/ 2457974 w 8039080"/>
              <a:gd name="connsiteY105" fmla="*/ 2290194 h 5050172"/>
              <a:gd name="connsiteX106" fmla="*/ 2407640 w 8039080"/>
              <a:gd name="connsiteY106" fmla="*/ 2306972 h 5050172"/>
              <a:gd name="connsiteX107" fmla="*/ 2315362 w 8039080"/>
              <a:gd name="connsiteY107" fmla="*/ 2323750 h 5050172"/>
              <a:gd name="connsiteX108" fmla="*/ 2206305 w 8039080"/>
              <a:gd name="connsiteY108" fmla="*/ 2315361 h 5050172"/>
              <a:gd name="connsiteX109" fmla="*/ 2189527 w 8039080"/>
              <a:gd name="connsiteY109" fmla="*/ 2290194 h 5050172"/>
              <a:gd name="connsiteX110" fmla="*/ 2147582 w 8039080"/>
              <a:gd name="connsiteY110" fmla="*/ 2281805 h 5050172"/>
              <a:gd name="connsiteX111" fmla="*/ 2097248 w 8039080"/>
              <a:gd name="connsiteY111" fmla="*/ 2265027 h 5050172"/>
              <a:gd name="connsiteX112" fmla="*/ 2055303 w 8039080"/>
              <a:gd name="connsiteY112" fmla="*/ 2223082 h 5050172"/>
              <a:gd name="connsiteX113" fmla="*/ 2046914 w 8039080"/>
              <a:gd name="connsiteY113" fmla="*/ 2197915 h 5050172"/>
              <a:gd name="connsiteX114" fmla="*/ 2013358 w 8039080"/>
              <a:gd name="connsiteY114" fmla="*/ 2147581 h 5050172"/>
              <a:gd name="connsiteX115" fmla="*/ 1996580 w 8039080"/>
              <a:gd name="connsiteY115" fmla="*/ 2097248 h 5050172"/>
              <a:gd name="connsiteX116" fmla="*/ 1988191 w 8039080"/>
              <a:gd name="connsiteY116" fmla="*/ 2072081 h 5050172"/>
              <a:gd name="connsiteX117" fmla="*/ 2013358 w 8039080"/>
              <a:gd name="connsiteY117" fmla="*/ 1937857 h 5050172"/>
              <a:gd name="connsiteX118" fmla="*/ 2021747 w 8039080"/>
              <a:gd name="connsiteY118" fmla="*/ 1912690 h 5050172"/>
              <a:gd name="connsiteX119" fmla="*/ 2038525 w 8039080"/>
              <a:gd name="connsiteY119" fmla="*/ 1761688 h 5050172"/>
              <a:gd name="connsiteX120" fmla="*/ 2021747 w 8039080"/>
              <a:gd name="connsiteY120" fmla="*/ 1602297 h 5050172"/>
              <a:gd name="connsiteX121" fmla="*/ 2004969 w 8039080"/>
              <a:gd name="connsiteY121" fmla="*/ 1551963 h 5050172"/>
              <a:gd name="connsiteX122" fmla="*/ 1996580 w 8039080"/>
              <a:gd name="connsiteY122" fmla="*/ 1518407 h 5050172"/>
              <a:gd name="connsiteX123" fmla="*/ 1979802 w 8039080"/>
              <a:gd name="connsiteY123" fmla="*/ 1442906 h 5050172"/>
              <a:gd name="connsiteX124" fmla="*/ 1954635 w 8039080"/>
              <a:gd name="connsiteY124" fmla="*/ 1426128 h 5050172"/>
              <a:gd name="connsiteX125" fmla="*/ 1929468 w 8039080"/>
              <a:gd name="connsiteY125" fmla="*/ 1350627 h 5050172"/>
              <a:gd name="connsiteX126" fmla="*/ 1921079 w 8039080"/>
              <a:gd name="connsiteY126" fmla="*/ 1325460 h 5050172"/>
              <a:gd name="connsiteX127" fmla="*/ 1929468 w 8039080"/>
              <a:gd name="connsiteY127" fmla="*/ 1208015 h 5050172"/>
              <a:gd name="connsiteX128" fmla="*/ 1954635 w 8039080"/>
              <a:gd name="connsiteY128" fmla="*/ 1182848 h 5050172"/>
              <a:gd name="connsiteX129" fmla="*/ 1979802 w 8039080"/>
              <a:gd name="connsiteY129" fmla="*/ 1124125 h 5050172"/>
              <a:gd name="connsiteX130" fmla="*/ 2013358 w 8039080"/>
              <a:gd name="connsiteY130" fmla="*/ 1107347 h 5050172"/>
              <a:gd name="connsiteX131" fmla="*/ 2038525 w 8039080"/>
              <a:gd name="connsiteY131" fmla="*/ 1090569 h 5050172"/>
              <a:gd name="connsiteX132" fmla="*/ 2114026 w 8039080"/>
              <a:gd name="connsiteY132" fmla="*/ 1057013 h 5050172"/>
              <a:gd name="connsiteX133" fmla="*/ 2306973 w 8039080"/>
              <a:gd name="connsiteY133" fmla="*/ 1073791 h 5050172"/>
              <a:gd name="connsiteX134" fmla="*/ 2357306 w 8039080"/>
              <a:gd name="connsiteY134" fmla="*/ 1090569 h 5050172"/>
              <a:gd name="connsiteX135" fmla="*/ 2382473 w 8039080"/>
              <a:gd name="connsiteY135" fmla="*/ 1115736 h 5050172"/>
              <a:gd name="connsiteX136" fmla="*/ 2466363 w 8039080"/>
              <a:gd name="connsiteY136" fmla="*/ 1174459 h 5050172"/>
              <a:gd name="connsiteX137" fmla="*/ 2516697 w 8039080"/>
              <a:gd name="connsiteY137" fmla="*/ 1199626 h 5050172"/>
              <a:gd name="connsiteX138" fmla="*/ 2550253 w 8039080"/>
              <a:gd name="connsiteY138" fmla="*/ 1249959 h 5050172"/>
              <a:gd name="connsiteX139" fmla="*/ 2567031 w 8039080"/>
              <a:gd name="connsiteY139" fmla="*/ 1275126 h 5050172"/>
              <a:gd name="connsiteX140" fmla="*/ 2600587 w 8039080"/>
              <a:gd name="connsiteY140" fmla="*/ 1300293 h 5050172"/>
              <a:gd name="connsiteX141" fmla="*/ 2617365 w 8039080"/>
              <a:gd name="connsiteY141" fmla="*/ 1325460 h 5050172"/>
              <a:gd name="connsiteX142" fmla="*/ 2642532 w 8039080"/>
              <a:gd name="connsiteY142" fmla="*/ 1342238 h 5050172"/>
              <a:gd name="connsiteX143" fmla="*/ 2676088 w 8039080"/>
              <a:gd name="connsiteY143" fmla="*/ 1367405 h 5050172"/>
              <a:gd name="connsiteX144" fmla="*/ 2701255 w 8039080"/>
              <a:gd name="connsiteY144" fmla="*/ 1384183 h 5050172"/>
              <a:gd name="connsiteX145" fmla="*/ 2734811 w 8039080"/>
              <a:gd name="connsiteY145" fmla="*/ 1409350 h 5050172"/>
              <a:gd name="connsiteX146" fmla="*/ 2768367 w 8039080"/>
              <a:gd name="connsiteY146" fmla="*/ 1426128 h 5050172"/>
              <a:gd name="connsiteX147" fmla="*/ 2793534 w 8039080"/>
              <a:gd name="connsiteY147" fmla="*/ 1442906 h 5050172"/>
              <a:gd name="connsiteX148" fmla="*/ 2835479 w 8039080"/>
              <a:gd name="connsiteY148" fmla="*/ 1518407 h 5050172"/>
              <a:gd name="connsiteX149" fmla="*/ 2885813 w 8039080"/>
              <a:gd name="connsiteY149" fmla="*/ 1593908 h 5050172"/>
              <a:gd name="connsiteX150" fmla="*/ 2902591 w 8039080"/>
              <a:gd name="connsiteY150" fmla="*/ 1619075 h 5050172"/>
              <a:gd name="connsiteX151" fmla="*/ 2919369 w 8039080"/>
              <a:gd name="connsiteY151" fmla="*/ 1644242 h 5050172"/>
              <a:gd name="connsiteX152" fmla="*/ 2961314 w 8039080"/>
              <a:gd name="connsiteY152" fmla="*/ 1736521 h 5050172"/>
              <a:gd name="connsiteX153" fmla="*/ 2986481 w 8039080"/>
              <a:gd name="connsiteY153" fmla="*/ 1753299 h 5050172"/>
              <a:gd name="connsiteX154" fmla="*/ 2994870 w 8039080"/>
              <a:gd name="connsiteY154" fmla="*/ 1778466 h 5050172"/>
              <a:gd name="connsiteX155" fmla="*/ 3011648 w 8039080"/>
              <a:gd name="connsiteY155" fmla="*/ 1837189 h 5050172"/>
              <a:gd name="connsiteX156" fmla="*/ 3020037 w 8039080"/>
              <a:gd name="connsiteY156" fmla="*/ 2130804 h 5050172"/>
              <a:gd name="connsiteX157" fmla="*/ 3036815 w 8039080"/>
              <a:gd name="connsiteY157" fmla="*/ 2231471 h 5050172"/>
              <a:gd name="connsiteX158" fmla="*/ 3020037 w 8039080"/>
              <a:gd name="connsiteY158" fmla="*/ 2432807 h 5050172"/>
              <a:gd name="connsiteX159" fmla="*/ 3003259 w 8039080"/>
              <a:gd name="connsiteY159" fmla="*/ 2508308 h 5050172"/>
              <a:gd name="connsiteX160" fmla="*/ 2994870 w 8039080"/>
              <a:gd name="connsiteY160" fmla="*/ 2592198 h 5050172"/>
              <a:gd name="connsiteX161" fmla="*/ 2978092 w 8039080"/>
              <a:gd name="connsiteY161" fmla="*/ 2642532 h 5050172"/>
              <a:gd name="connsiteX162" fmla="*/ 2936147 w 8039080"/>
              <a:gd name="connsiteY162" fmla="*/ 2726422 h 5050172"/>
              <a:gd name="connsiteX163" fmla="*/ 2927758 w 8039080"/>
              <a:gd name="connsiteY163" fmla="*/ 2759978 h 5050172"/>
              <a:gd name="connsiteX164" fmla="*/ 2902591 w 8039080"/>
              <a:gd name="connsiteY164" fmla="*/ 2785145 h 5050172"/>
              <a:gd name="connsiteX165" fmla="*/ 2885813 w 8039080"/>
              <a:gd name="connsiteY165" fmla="*/ 2810312 h 5050172"/>
              <a:gd name="connsiteX166" fmla="*/ 2801923 w 8039080"/>
              <a:gd name="connsiteY166" fmla="*/ 2885813 h 5050172"/>
              <a:gd name="connsiteX167" fmla="*/ 2768367 w 8039080"/>
              <a:gd name="connsiteY167" fmla="*/ 2961314 h 5050172"/>
              <a:gd name="connsiteX168" fmla="*/ 2759978 w 8039080"/>
              <a:gd name="connsiteY168" fmla="*/ 2986481 h 5050172"/>
              <a:gd name="connsiteX169" fmla="*/ 2768367 w 8039080"/>
              <a:gd name="connsiteY169" fmla="*/ 3028426 h 5050172"/>
              <a:gd name="connsiteX170" fmla="*/ 2793534 w 8039080"/>
              <a:gd name="connsiteY170" fmla="*/ 3045204 h 5050172"/>
              <a:gd name="connsiteX171" fmla="*/ 2860646 w 8039080"/>
              <a:gd name="connsiteY171" fmla="*/ 3070370 h 5050172"/>
              <a:gd name="connsiteX172" fmla="*/ 2910980 w 8039080"/>
              <a:gd name="connsiteY172" fmla="*/ 3087148 h 5050172"/>
              <a:gd name="connsiteX173" fmla="*/ 3020037 w 8039080"/>
              <a:gd name="connsiteY173" fmla="*/ 3103926 h 5050172"/>
              <a:gd name="connsiteX174" fmla="*/ 3078760 w 8039080"/>
              <a:gd name="connsiteY174" fmla="*/ 3120704 h 5050172"/>
              <a:gd name="connsiteX175" fmla="*/ 3103927 w 8039080"/>
              <a:gd name="connsiteY175" fmla="*/ 3137482 h 5050172"/>
              <a:gd name="connsiteX176" fmla="*/ 3120705 w 8039080"/>
              <a:gd name="connsiteY176" fmla="*/ 3162649 h 5050172"/>
              <a:gd name="connsiteX177" fmla="*/ 3145872 w 8039080"/>
              <a:gd name="connsiteY177" fmla="*/ 3212983 h 5050172"/>
              <a:gd name="connsiteX178" fmla="*/ 3137483 w 8039080"/>
              <a:gd name="connsiteY178" fmla="*/ 3280095 h 5050172"/>
              <a:gd name="connsiteX179" fmla="*/ 3120705 w 8039080"/>
              <a:gd name="connsiteY179" fmla="*/ 3305262 h 5050172"/>
              <a:gd name="connsiteX180" fmla="*/ 3045204 w 8039080"/>
              <a:gd name="connsiteY180" fmla="*/ 3363985 h 5050172"/>
              <a:gd name="connsiteX181" fmla="*/ 3020037 w 8039080"/>
              <a:gd name="connsiteY181" fmla="*/ 3372374 h 5050172"/>
              <a:gd name="connsiteX182" fmla="*/ 2969703 w 8039080"/>
              <a:gd name="connsiteY182" fmla="*/ 3405930 h 5050172"/>
              <a:gd name="connsiteX183" fmla="*/ 2944536 w 8039080"/>
              <a:gd name="connsiteY183" fmla="*/ 3422708 h 5050172"/>
              <a:gd name="connsiteX184" fmla="*/ 2927758 w 8039080"/>
              <a:gd name="connsiteY184" fmla="*/ 3447875 h 5050172"/>
              <a:gd name="connsiteX185" fmla="*/ 2869035 w 8039080"/>
              <a:gd name="connsiteY185" fmla="*/ 3498209 h 5050172"/>
              <a:gd name="connsiteX186" fmla="*/ 2835479 w 8039080"/>
              <a:gd name="connsiteY186" fmla="*/ 3548543 h 5050172"/>
              <a:gd name="connsiteX187" fmla="*/ 2818701 w 8039080"/>
              <a:gd name="connsiteY187" fmla="*/ 3615655 h 5050172"/>
              <a:gd name="connsiteX188" fmla="*/ 2810312 w 8039080"/>
              <a:gd name="connsiteY188" fmla="*/ 3640822 h 5050172"/>
              <a:gd name="connsiteX189" fmla="*/ 2801923 w 8039080"/>
              <a:gd name="connsiteY189" fmla="*/ 3699545 h 5050172"/>
              <a:gd name="connsiteX190" fmla="*/ 2793534 w 8039080"/>
              <a:gd name="connsiteY190" fmla="*/ 3867325 h 5050172"/>
              <a:gd name="connsiteX191" fmla="*/ 2843868 w 8039080"/>
              <a:gd name="connsiteY191" fmla="*/ 3884103 h 5050172"/>
              <a:gd name="connsiteX192" fmla="*/ 2936147 w 8039080"/>
              <a:gd name="connsiteY192" fmla="*/ 3900881 h 5050172"/>
              <a:gd name="connsiteX193" fmla="*/ 2961314 w 8039080"/>
              <a:gd name="connsiteY193" fmla="*/ 3909270 h 5050172"/>
              <a:gd name="connsiteX194" fmla="*/ 2994870 w 8039080"/>
              <a:gd name="connsiteY194" fmla="*/ 3917659 h 5050172"/>
              <a:gd name="connsiteX195" fmla="*/ 3070371 w 8039080"/>
              <a:gd name="connsiteY195" fmla="*/ 3951215 h 5050172"/>
              <a:gd name="connsiteX196" fmla="*/ 3112316 w 8039080"/>
              <a:gd name="connsiteY196" fmla="*/ 3976381 h 5050172"/>
              <a:gd name="connsiteX197" fmla="*/ 3162650 w 8039080"/>
              <a:gd name="connsiteY197" fmla="*/ 4009937 h 5050172"/>
              <a:gd name="connsiteX198" fmla="*/ 3187817 w 8039080"/>
              <a:gd name="connsiteY198" fmla="*/ 4018326 h 5050172"/>
              <a:gd name="connsiteX199" fmla="*/ 3498209 w 8039080"/>
              <a:gd name="connsiteY199" fmla="*/ 4009937 h 5050172"/>
              <a:gd name="connsiteX200" fmla="*/ 3523376 w 8039080"/>
              <a:gd name="connsiteY200" fmla="*/ 4001548 h 5050172"/>
              <a:gd name="connsiteX201" fmla="*/ 3590488 w 8039080"/>
              <a:gd name="connsiteY201" fmla="*/ 3967993 h 5050172"/>
              <a:gd name="connsiteX202" fmla="*/ 3640822 w 8039080"/>
              <a:gd name="connsiteY202" fmla="*/ 3942826 h 5050172"/>
              <a:gd name="connsiteX203" fmla="*/ 3682767 w 8039080"/>
              <a:gd name="connsiteY203" fmla="*/ 3892492 h 5050172"/>
              <a:gd name="connsiteX204" fmla="*/ 3716323 w 8039080"/>
              <a:gd name="connsiteY204" fmla="*/ 3833769 h 5050172"/>
              <a:gd name="connsiteX205" fmla="*/ 3733101 w 8039080"/>
              <a:gd name="connsiteY205" fmla="*/ 3783435 h 5050172"/>
              <a:gd name="connsiteX206" fmla="*/ 3749879 w 8039080"/>
              <a:gd name="connsiteY206" fmla="*/ 3665989 h 5050172"/>
              <a:gd name="connsiteX207" fmla="*/ 3758268 w 8039080"/>
              <a:gd name="connsiteY207" fmla="*/ 3624044 h 5050172"/>
              <a:gd name="connsiteX208" fmla="*/ 3766657 w 8039080"/>
              <a:gd name="connsiteY208" fmla="*/ 3540154 h 5050172"/>
              <a:gd name="connsiteX209" fmla="*/ 3758268 w 8039080"/>
              <a:gd name="connsiteY209" fmla="*/ 3313651 h 5050172"/>
              <a:gd name="connsiteX210" fmla="*/ 3749879 w 8039080"/>
              <a:gd name="connsiteY210" fmla="*/ 3187816 h 5050172"/>
              <a:gd name="connsiteX211" fmla="*/ 3724712 w 8039080"/>
              <a:gd name="connsiteY211" fmla="*/ 3129093 h 5050172"/>
              <a:gd name="connsiteX212" fmla="*/ 3716323 w 8039080"/>
              <a:gd name="connsiteY212" fmla="*/ 3095537 h 5050172"/>
              <a:gd name="connsiteX213" fmla="*/ 3699545 w 8039080"/>
              <a:gd name="connsiteY213" fmla="*/ 2961314 h 5050172"/>
              <a:gd name="connsiteX214" fmla="*/ 3674378 w 8039080"/>
              <a:gd name="connsiteY214" fmla="*/ 2877424 h 5050172"/>
              <a:gd name="connsiteX215" fmla="*/ 3665989 w 8039080"/>
              <a:gd name="connsiteY215" fmla="*/ 2835479 h 5050172"/>
              <a:gd name="connsiteX216" fmla="*/ 3657600 w 8039080"/>
              <a:gd name="connsiteY216" fmla="*/ 2810312 h 5050172"/>
              <a:gd name="connsiteX217" fmla="*/ 3640822 w 8039080"/>
              <a:gd name="connsiteY217" fmla="*/ 2726422 h 5050172"/>
              <a:gd name="connsiteX218" fmla="*/ 3624044 w 8039080"/>
              <a:gd name="connsiteY218" fmla="*/ 2608976 h 5050172"/>
              <a:gd name="connsiteX219" fmla="*/ 3607266 w 8039080"/>
              <a:gd name="connsiteY219" fmla="*/ 2466363 h 5050172"/>
              <a:gd name="connsiteX220" fmla="*/ 3590488 w 8039080"/>
              <a:gd name="connsiteY220" fmla="*/ 2357306 h 5050172"/>
              <a:gd name="connsiteX221" fmla="*/ 3582099 w 8039080"/>
              <a:gd name="connsiteY221" fmla="*/ 2197915 h 5050172"/>
              <a:gd name="connsiteX222" fmla="*/ 3565321 w 8039080"/>
              <a:gd name="connsiteY222" fmla="*/ 2046914 h 5050172"/>
              <a:gd name="connsiteX223" fmla="*/ 3573710 w 8039080"/>
              <a:gd name="connsiteY223" fmla="*/ 503339 h 5050172"/>
              <a:gd name="connsiteX224" fmla="*/ 3590488 w 8039080"/>
              <a:gd name="connsiteY224" fmla="*/ 411060 h 5050172"/>
              <a:gd name="connsiteX225" fmla="*/ 3598877 w 8039080"/>
              <a:gd name="connsiteY225" fmla="*/ 369115 h 5050172"/>
              <a:gd name="connsiteX226" fmla="*/ 3615655 w 8039080"/>
              <a:gd name="connsiteY226" fmla="*/ 302004 h 5050172"/>
              <a:gd name="connsiteX227" fmla="*/ 3674378 w 8039080"/>
              <a:gd name="connsiteY227" fmla="*/ 243281 h 5050172"/>
              <a:gd name="connsiteX228" fmla="*/ 3699545 w 8039080"/>
              <a:gd name="connsiteY228" fmla="*/ 226503 h 5050172"/>
              <a:gd name="connsiteX229" fmla="*/ 3749879 w 8039080"/>
              <a:gd name="connsiteY229" fmla="*/ 167780 h 5050172"/>
              <a:gd name="connsiteX230" fmla="*/ 3833769 w 8039080"/>
              <a:gd name="connsiteY230" fmla="*/ 134224 h 5050172"/>
              <a:gd name="connsiteX231" fmla="*/ 3858936 w 8039080"/>
              <a:gd name="connsiteY231" fmla="*/ 117446 h 5050172"/>
              <a:gd name="connsiteX232" fmla="*/ 3892492 w 8039080"/>
              <a:gd name="connsiteY232" fmla="*/ 100668 h 5050172"/>
              <a:gd name="connsiteX233" fmla="*/ 3942826 w 8039080"/>
              <a:gd name="connsiteY233" fmla="*/ 67112 h 5050172"/>
              <a:gd name="connsiteX234" fmla="*/ 3967993 w 8039080"/>
              <a:gd name="connsiteY234" fmla="*/ 58723 h 5050172"/>
              <a:gd name="connsiteX235" fmla="*/ 4043494 w 8039080"/>
              <a:gd name="connsiteY235" fmla="*/ 41945 h 5050172"/>
              <a:gd name="connsiteX236" fmla="*/ 4202884 w 8039080"/>
              <a:gd name="connsiteY236" fmla="*/ 25167 h 5050172"/>
              <a:gd name="connsiteX237" fmla="*/ 4286774 w 8039080"/>
              <a:gd name="connsiteY237" fmla="*/ 0 h 5050172"/>
              <a:gd name="connsiteX238" fmla="*/ 4513277 w 8039080"/>
              <a:gd name="connsiteY238" fmla="*/ 8389 h 5050172"/>
              <a:gd name="connsiteX239" fmla="*/ 4597167 w 8039080"/>
              <a:gd name="connsiteY239" fmla="*/ 25167 h 5050172"/>
              <a:gd name="connsiteX240" fmla="*/ 4655890 w 8039080"/>
              <a:gd name="connsiteY240" fmla="*/ 33556 h 5050172"/>
              <a:gd name="connsiteX241" fmla="*/ 4681057 w 8039080"/>
              <a:gd name="connsiteY241" fmla="*/ 50334 h 5050172"/>
              <a:gd name="connsiteX242" fmla="*/ 4748169 w 8039080"/>
              <a:gd name="connsiteY242" fmla="*/ 83890 h 5050172"/>
              <a:gd name="connsiteX243" fmla="*/ 4773336 w 8039080"/>
              <a:gd name="connsiteY243" fmla="*/ 109057 h 5050172"/>
              <a:gd name="connsiteX244" fmla="*/ 4815281 w 8039080"/>
              <a:gd name="connsiteY244" fmla="*/ 184558 h 5050172"/>
              <a:gd name="connsiteX245" fmla="*/ 4832059 w 8039080"/>
              <a:gd name="connsiteY245" fmla="*/ 209725 h 5050172"/>
              <a:gd name="connsiteX246" fmla="*/ 4848837 w 8039080"/>
              <a:gd name="connsiteY246" fmla="*/ 251670 h 5050172"/>
              <a:gd name="connsiteX247" fmla="*/ 4899171 w 8039080"/>
              <a:gd name="connsiteY247" fmla="*/ 293615 h 5050172"/>
              <a:gd name="connsiteX248" fmla="*/ 4924338 w 8039080"/>
              <a:gd name="connsiteY248" fmla="*/ 352337 h 5050172"/>
              <a:gd name="connsiteX249" fmla="*/ 4966283 w 8039080"/>
              <a:gd name="connsiteY249" fmla="*/ 453005 h 5050172"/>
              <a:gd name="connsiteX250" fmla="*/ 4983061 w 8039080"/>
              <a:gd name="connsiteY250" fmla="*/ 494950 h 5050172"/>
              <a:gd name="connsiteX251" fmla="*/ 4999839 w 8039080"/>
              <a:gd name="connsiteY251" fmla="*/ 562062 h 5050172"/>
              <a:gd name="connsiteX252" fmla="*/ 5016617 w 8039080"/>
              <a:gd name="connsiteY252" fmla="*/ 645952 h 5050172"/>
              <a:gd name="connsiteX253" fmla="*/ 5041784 w 8039080"/>
              <a:gd name="connsiteY253" fmla="*/ 721453 h 5050172"/>
              <a:gd name="connsiteX254" fmla="*/ 5066951 w 8039080"/>
              <a:gd name="connsiteY254" fmla="*/ 780176 h 5050172"/>
              <a:gd name="connsiteX255" fmla="*/ 5083729 w 8039080"/>
              <a:gd name="connsiteY255" fmla="*/ 922789 h 5050172"/>
              <a:gd name="connsiteX256" fmla="*/ 5075340 w 8039080"/>
              <a:gd name="connsiteY256" fmla="*/ 1174459 h 5050172"/>
              <a:gd name="connsiteX257" fmla="*/ 5066951 w 8039080"/>
              <a:gd name="connsiteY257" fmla="*/ 1233181 h 5050172"/>
              <a:gd name="connsiteX258" fmla="*/ 5050173 w 8039080"/>
              <a:gd name="connsiteY258" fmla="*/ 1283515 h 5050172"/>
              <a:gd name="connsiteX259" fmla="*/ 5016617 w 8039080"/>
              <a:gd name="connsiteY259" fmla="*/ 1333849 h 5050172"/>
              <a:gd name="connsiteX260" fmla="*/ 4991450 w 8039080"/>
              <a:gd name="connsiteY260" fmla="*/ 1400961 h 5050172"/>
              <a:gd name="connsiteX261" fmla="*/ 4974672 w 8039080"/>
              <a:gd name="connsiteY261" fmla="*/ 1434517 h 5050172"/>
              <a:gd name="connsiteX262" fmla="*/ 4941116 w 8039080"/>
              <a:gd name="connsiteY262" fmla="*/ 1484851 h 5050172"/>
              <a:gd name="connsiteX263" fmla="*/ 4924338 w 8039080"/>
              <a:gd name="connsiteY263" fmla="*/ 1535185 h 5050172"/>
              <a:gd name="connsiteX264" fmla="*/ 4874004 w 8039080"/>
              <a:gd name="connsiteY264" fmla="*/ 1593908 h 5050172"/>
              <a:gd name="connsiteX265" fmla="*/ 4848837 w 8039080"/>
              <a:gd name="connsiteY265" fmla="*/ 1652631 h 5050172"/>
              <a:gd name="connsiteX266" fmla="*/ 4815281 w 8039080"/>
              <a:gd name="connsiteY266" fmla="*/ 1702965 h 5050172"/>
              <a:gd name="connsiteX267" fmla="*/ 4798503 w 8039080"/>
              <a:gd name="connsiteY267" fmla="*/ 1744910 h 5050172"/>
              <a:gd name="connsiteX268" fmla="*/ 4781725 w 8039080"/>
              <a:gd name="connsiteY268" fmla="*/ 1770077 h 5050172"/>
              <a:gd name="connsiteX269" fmla="*/ 4756558 w 8039080"/>
              <a:gd name="connsiteY269" fmla="*/ 1862356 h 5050172"/>
              <a:gd name="connsiteX270" fmla="*/ 4689446 w 8039080"/>
              <a:gd name="connsiteY270" fmla="*/ 1996580 h 5050172"/>
              <a:gd name="connsiteX271" fmla="*/ 4672668 w 8039080"/>
              <a:gd name="connsiteY271" fmla="*/ 2021747 h 5050172"/>
              <a:gd name="connsiteX272" fmla="*/ 4597167 w 8039080"/>
              <a:gd name="connsiteY272" fmla="*/ 2080470 h 5050172"/>
              <a:gd name="connsiteX273" fmla="*/ 4580389 w 8039080"/>
              <a:gd name="connsiteY273" fmla="*/ 2105637 h 5050172"/>
              <a:gd name="connsiteX274" fmla="*/ 4496499 w 8039080"/>
              <a:gd name="connsiteY274" fmla="*/ 2197915 h 5050172"/>
              <a:gd name="connsiteX275" fmla="*/ 4479721 w 8039080"/>
              <a:gd name="connsiteY275" fmla="*/ 2223082 h 5050172"/>
              <a:gd name="connsiteX276" fmla="*/ 4471332 w 8039080"/>
              <a:gd name="connsiteY276" fmla="*/ 2248249 h 5050172"/>
              <a:gd name="connsiteX277" fmla="*/ 4446165 w 8039080"/>
              <a:gd name="connsiteY277" fmla="*/ 2281805 h 5050172"/>
              <a:gd name="connsiteX278" fmla="*/ 4429387 w 8039080"/>
              <a:gd name="connsiteY278" fmla="*/ 2315361 h 5050172"/>
              <a:gd name="connsiteX279" fmla="*/ 4412609 w 8039080"/>
              <a:gd name="connsiteY279" fmla="*/ 2340528 h 5050172"/>
              <a:gd name="connsiteX280" fmla="*/ 4395831 w 8039080"/>
              <a:gd name="connsiteY280" fmla="*/ 2407640 h 5050172"/>
              <a:gd name="connsiteX281" fmla="*/ 4387442 w 8039080"/>
              <a:gd name="connsiteY281" fmla="*/ 2441196 h 5050172"/>
              <a:gd name="connsiteX282" fmla="*/ 4353886 w 8039080"/>
              <a:gd name="connsiteY282" fmla="*/ 2558642 h 5050172"/>
              <a:gd name="connsiteX283" fmla="*/ 4337108 w 8039080"/>
              <a:gd name="connsiteY283" fmla="*/ 2676088 h 5050172"/>
              <a:gd name="connsiteX284" fmla="*/ 4345497 w 8039080"/>
              <a:gd name="connsiteY284" fmla="*/ 2793534 h 5050172"/>
              <a:gd name="connsiteX285" fmla="*/ 4362275 w 8039080"/>
              <a:gd name="connsiteY285" fmla="*/ 2818701 h 5050172"/>
              <a:gd name="connsiteX286" fmla="*/ 4404220 w 8039080"/>
              <a:gd name="connsiteY286" fmla="*/ 2835479 h 5050172"/>
              <a:gd name="connsiteX287" fmla="*/ 4479721 w 8039080"/>
              <a:gd name="connsiteY287" fmla="*/ 2877424 h 5050172"/>
              <a:gd name="connsiteX288" fmla="*/ 4639112 w 8039080"/>
              <a:gd name="connsiteY288" fmla="*/ 2910980 h 5050172"/>
              <a:gd name="connsiteX289" fmla="*/ 4689446 w 8039080"/>
              <a:gd name="connsiteY289" fmla="*/ 2919369 h 5050172"/>
              <a:gd name="connsiteX290" fmla="*/ 4714613 w 8039080"/>
              <a:gd name="connsiteY290" fmla="*/ 2927758 h 5050172"/>
              <a:gd name="connsiteX291" fmla="*/ 4790114 w 8039080"/>
              <a:gd name="connsiteY291" fmla="*/ 2936147 h 5050172"/>
              <a:gd name="connsiteX292" fmla="*/ 5176007 w 8039080"/>
              <a:gd name="connsiteY292" fmla="*/ 2927758 h 5050172"/>
              <a:gd name="connsiteX293" fmla="*/ 5276675 w 8039080"/>
              <a:gd name="connsiteY293" fmla="*/ 2910980 h 5050172"/>
              <a:gd name="connsiteX294" fmla="*/ 5335398 w 8039080"/>
              <a:gd name="connsiteY294" fmla="*/ 2902591 h 5050172"/>
              <a:gd name="connsiteX295" fmla="*/ 5394121 w 8039080"/>
              <a:gd name="connsiteY295" fmla="*/ 2885813 h 5050172"/>
              <a:gd name="connsiteX296" fmla="*/ 5436066 w 8039080"/>
              <a:gd name="connsiteY296" fmla="*/ 2877424 h 5050172"/>
              <a:gd name="connsiteX297" fmla="*/ 5486400 w 8039080"/>
              <a:gd name="connsiteY297" fmla="*/ 2860646 h 5050172"/>
              <a:gd name="connsiteX298" fmla="*/ 5503178 w 8039080"/>
              <a:gd name="connsiteY298" fmla="*/ 2835479 h 5050172"/>
              <a:gd name="connsiteX299" fmla="*/ 5528345 w 8039080"/>
              <a:gd name="connsiteY299" fmla="*/ 2810312 h 5050172"/>
              <a:gd name="connsiteX300" fmla="*/ 5536734 w 8039080"/>
              <a:gd name="connsiteY300" fmla="*/ 2785145 h 5050172"/>
              <a:gd name="connsiteX301" fmla="*/ 5519956 w 8039080"/>
              <a:gd name="connsiteY301" fmla="*/ 2650921 h 5050172"/>
              <a:gd name="connsiteX302" fmla="*/ 5478011 w 8039080"/>
              <a:gd name="connsiteY302" fmla="*/ 2608976 h 5050172"/>
              <a:gd name="connsiteX303" fmla="*/ 5419288 w 8039080"/>
              <a:gd name="connsiteY303" fmla="*/ 2567031 h 5050172"/>
              <a:gd name="connsiteX304" fmla="*/ 5410899 w 8039080"/>
              <a:gd name="connsiteY304" fmla="*/ 2541864 h 5050172"/>
              <a:gd name="connsiteX305" fmla="*/ 5385732 w 8039080"/>
              <a:gd name="connsiteY305" fmla="*/ 2533475 h 5050172"/>
              <a:gd name="connsiteX306" fmla="*/ 5343787 w 8039080"/>
              <a:gd name="connsiteY306" fmla="*/ 2525086 h 5050172"/>
              <a:gd name="connsiteX307" fmla="*/ 4949505 w 8039080"/>
              <a:gd name="connsiteY307" fmla="*/ 2491530 h 5050172"/>
              <a:gd name="connsiteX308" fmla="*/ 4949505 w 8039080"/>
              <a:gd name="connsiteY308" fmla="*/ 2122415 h 5050172"/>
              <a:gd name="connsiteX309" fmla="*/ 4999839 w 8039080"/>
              <a:gd name="connsiteY309" fmla="*/ 2155970 h 5050172"/>
              <a:gd name="connsiteX310" fmla="*/ 5025006 w 8039080"/>
              <a:gd name="connsiteY310" fmla="*/ 2172748 h 5050172"/>
              <a:gd name="connsiteX311" fmla="*/ 5041784 w 8039080"/>
              <a:gd name="connsiteY311" fmla="*/ 2197915 h 5050172"/>
              <a:gd name="connsiteX312" fmla="*/ 5092118 w 8039080"/>
              <a:gd name="connsiteY312" fmla="*/ 2231471 h 5050172"/>
              <a:gd name="connsiteX313" fmla="*/ 5117284 w 8039080"/>
              <a:gd name="connsiteY313" fmla="*/ 2223082 h 5050172"/>
              <a:gd name="connsiteX314" fmla="*/ 5142451 w 8039080"/>
              <a:gd name="connsiteY314" fmla="*/ 2197915 h 5050172"/>
              <a:gd name="connsiteX315" fmla="*/ 5167618 w 8039080"/>
              <a:gd name="connsiteY315" fmla="*/ 2181137 h 5050172"/>
              <a:gd name="connsiteX316" fmla="*/ 5176007 w 8039080"/>
              <a:gd name="connsiteY316" fmla="*/ 2155970 h 5050172"/>
              <a:gd name="connsiteX317" fmla="*/ 5209563 w 8039080"/>
              <a:gd name="connsiteY317" fmla="*/ 2105637 h 5050172"/>
              <a:gd name="connsiteX318" fmla="*/ 5285064 w 8039080"/>
              <a:gd name="connsiteY318" fmla="*/ 2063692 h 5050172"/>
              <a:gd name="connsiteX319" fmla="*/ 5310231 w 8039080"/>
              <a:gd name="connsiteY319" fmla="*/ 2088859 h 5050172"/>
              <a:gd name="connsiteX320" fmla="*/ 5327009 w 8039080"/>
              <a:gd name="connsiteY320" fmla="*/ 2114026 h 5050172"/>
              <a:gd name="connsiteX321" fmla="*/ 5352176 w 8039080"/>
              <a:gd name="connsiteY321" fmla="*/ 2130804 h 5050172"/>
              <a:gd name="connsiteX322" fmla="*/ 5368954 w 8039080"/>
              <a:gd name="connsiteY322" fmla="*/ 2155970 h 5050172"/>
              <a:gd name="connsiteX323" fmla="*/ 5419288 w 8039080"/>
              <a:gd name="connsiteY323" fmla="*/ 2223082 h 5050172"/>
              <a:gd name="connsiteX324" fmla="*/ 5461233 w 8039080"/>
              <a:gd name="connsiteY324" fmla="*/ 2256638 h 5050172"/>
              <a:gd name="connsiteX325" fmla="*/ 5545123 w 8039080"/>
              <a:gd name="connsiteY325" fmla="*/ 2239860 h 5050172"/>
              <a:gd name="connsiteX326" fmla="*/ 5679347 w 8039080"/>
              <a:gd name="connsiteY326" fmla="*/ 2214693 h 5050172"/>
              <a:gd name="connsiteX327" fmla="*/ 5880683 w 8039080"/>
              <a:gd name="connsiteY327" fmla="*/ 2164359 h 5050172"/>
              <a:gd name="connsiteX328" fmla="*/ 5914239 w 8039080"/>
              <a:gd name="connsiteY328" fmla="*/ 2155970 h 5050172"/>
              <a:gd name="connsiteX329" fmla="*/ 5947795 w 8039080"/>
              <a:gd name="connsiteY329" fmla="*/ 2231471 h 5050172"/>
              <a:gd name="connsiteX330" fmla="*/ 5956184 w 8039080"/>
              <a:gd name="connsiteY330" fmla="*/ 2256638 h 5050172"/>
              <a:gd name="connsiteX331" fmla="*/ 5964573 w 8039080"/>
              <a:gd name="connsiteY331" fmla="*/ 2281805 h 5050172"/>
              <a:gd name="connsiteX332" fmla="*/ 5972962 w 8039080"/>
              <a:gd name="connsiteY332" fmla="*/ 2315361 h 5050172"/>
              <a:gd name="connsiteX333" fmla="*/ 5989740 w 8039080"/>
              <a:gd name="connsiteY333" fmla="*/ 2348917 h 5050172"/>
              <a:gd name="connsiteX334" fmla="*/ 6014906 w 8039080"/>
              <a:gd name="connsiteY334" fmla="*/ 2441196 h 5050172"/>
              <a:gd name="connsiteX335" fmla="*/ 6031684 w 8039080"/>
              <a:gd name="connsiteY335" fmla="*/ 2491530 h 5050172"/>
              <a:gd name="connsiteX336" fmla="*/ 6056851 w 8039080"/>
              <a:gd name="connsiteY336" fmla="*/ 2592198 h 5050172"/>
              <a:gd name="connsiteX337" fmla="*/ 6065240 w 8039080"/>
              <a:gd name="connsiteY337" fmla="*/ 2625754 h 5050172"/>
              <a:gd name="connsiteX338" fmla="*/ 6082018 w 8039080"/>
              <a:gd name="connsiteY338" fmla="*/ 2726422 h 5050172"/>
              <a:gd name="connsiteX339" fmla="*/ 6090407 w 8039080"/>
              <a:gd name="connsiteY339" fmla="*/ 2768367 h 5050172"/>
              <a:gd name="connsiteX340" fmla="*/ 6098796 w 8039080"/>
              <a:gd name="connsiteY340" fmla="*/ 2827090 h 5050172"/>
              <a:gd name="connsiteX341" fmla="*/ 6115574 w 8039080"/>
              <a:gd name="connsiteY341" fmla="*/ 2894202 h 5050172"/>
              <a:gd name="connsiteX342" fmla="*/ 6132352 w 8039080"/>
              <a:gd name="connsiteY342" fmla="*/ 2961314 h 5050172"/>
              <a:gd name="connsiteX343" fmla="*/ 6157519 w 8039080"/>
              <a:gd name="connsiteY343" fmla="*/ 3020037 h 5050172"/>
              <a:gd name="connsiteX344" fmla="*/ 6174297 w 8039080"/>
              <a:gd name="connsiteY344" fmla="*/ 3120704 h 5050172"/>
              <a:gd name="connsiteX345" fmla="*/ 6191075 w 8039080"/>
              <a:gd name="connsiteY345" fmla="*/ 3145871 h 5050172"/>
              <a:gd name="connsiteX346" fmla="*/ 6216242 w 8039080"/>
              <a:gd name="connsiteY346" fmla="*/ 3221372 h 5050172"/>
              <a:gd name="connsiteX347" fmla="*/ 6233020 w 8039080"/>
              <a:gd name="connsiteY347" fmla="*/ 3313651 h 5050172"/>
              <a:gd name="connsiteX348" fmla="*/ 6249798 w 8039080"/>
              <a:gd name="connsiteY348" fmla="*/ 3355596 h 5050172"/>
              <a:gd name="connsiteX349" fmla="*/ 6249798 w 8039080"/>
              <a:gd name="connsiteY349" fmla="*/ 3498209 h 5050172"/>
              <a:gd name="connsiteX350" fmla="*/ 6241409 w 8039080"/>
              <a:gd name="connsiteY350" fmla="*/ 3523376 h 5050172"/>
              <a:gd name="connsiteX351" fmla="*/ 6224631 w 8039080"/>
              <a:gd name="connsiteY351" fmla="*/ 3548543 h 5050172"/>
              <a:gd name="connsiteX352" fmla="*/ 6207853 w 8039080"/>
              <a:gd name="connsiteY352" fmla="*/ 3582099 h 5050172"/>
              <a:gd name="connsiteX353" fmla="*/ 6182686 w 8039080"/>
              <a:gd name="connsiteY353" fmla="*/ 3598877 h 5050172"/>
              <a:gd name="connsiteX354" fmla="*/ 6157519 w 8039080"/>
              <a:gd name="connsiteY354" fmla="*/ 3624044 h 5050172"/>
              <a:gd name="connsiteX355" fmla="*/ 6132352 w 8039080"/>
              <a:gd name="connsiteY355" fmla="*/ 3640822 h 5050172"/>
              <a:gd name="connsiteX356" fmla="*/ 6107185 w 8039080"/>
              <a:gd name="connsiteY356" fmla="*/ 3665989 h 5050172"/>
              <a:gd name="connsiteX357" fmla="*/ 6073629 w 8039080"/>
              <a:gd name="connsiteY357" fmla="*/ 3682767 h 5050172"/>
              <a:gd name="connsiteX358" fmla="*/ 6014906 w 8039080"/>
              <a:gd name="connsiteY358" fmla="*/ 3716323 h 5050172"/>
              <a:gd name="connsiteX359" fmla="*/ 5956184 w 8039080"/>
              <a:gd name="connsiteY359" fmla="*/ 3741490 h 5050172"/>
              <a:gd name="connsiteX360" fmla="*/ 5931017 w 8039080"/>
              <a:gd name="connsiteY360" fmla="*/ 3758268 h 5050172"/>
              <a:gd name="connsiteX361" fmla="*/ 5847127 w 8039080"/>
              <a:gd name="connsiteY361" fmla="*/ 3766657 h 5050172"/>
              <a:gd name="connsiteX362" fmla="*/ 5729681 w 8039080"/>
              <a:gd name="connsiteY362" fmla="*/ 3783435 h 5050172"/>
              <a:gd name="connsiteX363" fmla="*/ 5293453 w 8039080"/>
              <a:gd name="connsiteY363" fmla="*/ 3800213 h 5050172"/>
              <a:gd name="connsiteX364" fmla="*/ 5108895 w 8039080"/>
              <a:gd name="connsiteY364" fmla="*/ 3808602 h 5050172"/>
              <a:gd name="connsiteX365" fmla="*/ 5066951 w 8039080"/>
              <a:gd name="connsiteY365" fmla="*/ 3816991 h 5050172"/>
              <a:gd name="connsiteX366" fmla="*/ 5016617 w 8039080"/>
              <a:gd name="connsiteY366" fmla="*/ 3833769 h 5050172"/>
              <a:gd name="connsiteX367" fmla="*/ 4924338 w 8039080"/>
              <a:gd name="connsiteY367" fmla="*/ 3842158 h 5050172"/>
              <a:gd name="connsiteX368" fmla="*/ 4874004 w 8039080"/>
              <a:gd name="connsiteY368" fmla="*/ 3858936 h 5050172"/>
              <a:gd name="connsiteX369" fmla="*/ 4790114 w 8039080"/>
              <a:gd name="connsiteY369" fmla="*/ 3934437 h 5050172"/>
              <a:gd name="connsiteX370" fmla="*/ 4723002 w 8039080"/>
              <a:gd name="connsiteY370" fmla="*/ 4018326 h 5050172"/>
              <a:gd name="connsiteX371" fmla="*/ 4681057 w 8039080"/>
              <a:gd name="connsiteY371" fmla="*/ 4068660 h 5050172"/>
              <a:gd name="connsiteX372" fmla="*/ 4647501 w 8039080"/>
              <a:gd name="connsiteY372" fmla="*/ 4144161 h 5050172"/>
              <a:gd name="connsiteX373" fmla="*/ 4622334 w 8039080"/>
              <a:gd name="connsiteY373" fmla="*/ 4244829 h 5050172"/>
              <a:gd name="connsiteX374" fmla="*/ 4597167 w 8039080"/>
              <a:gd name="connsiteY374" fmla="*/ 4311941 h 5050172"/>
              <a:gd name="connsiteX375" fmla="*/ 4538444 w 8039080"/>
              <a:gd name="connsiteY375" fmla="*/ 4379053 h 5050172"/>
              <a:gd name="connsiteX376" fmla="*/ 4488110 w 8039080"/>
              <a:gd name="connsiteY376" fmla="*/ 4446165 h 5050172"/>
              <a:gd name="connsiteX377" fmla="*/ 4404220 w 8039080"/>
              <a:gd name="connsiteY377" fmla="*/ 4521666 h 5050172"/>
              <a:gd name="connsiteX378" fmla="*/ 4379053 w 8039080"/>
              <a:gd name="connsiteY378" fmla="*/ 4538444 h 5050172"/>
              <a:gd name="connsiteX379" fmla="*/ 4295163 w 8039080"/>
              <a:gd name="connsiteY379" fmla="*/ 4555222 h 5050172"/>
              <a:gd name="connsiteX380" fmla="*/ 4211273 w 8039080"/>
              <a:gd name="connsiteY380" fmla="*/ 4580389 h 5050172"/>
              <a:gd name="connsiteX381" fmla="*/ 4160940 w 8039080"/>
              <a:gd name="connsiteY381" fmla="*/ 4597167 h 5050172"/>
              <a:gd name="connsiteX382" fmla="*/ 4118995 w 8039080"/>
              <a:gd name="connsiteY382" fmla="*/ 4605556 h 5050172"/>
              <a:gd name="connsiteX383" fmla="*/ 4085439 w 8039080"/>
              <a:gd name="connsiteY383" fmla="*/ 4622334 h 5050172"/>
              <a:gd name="connsiteX384" fmla="*/ 4035105 w 8039080"/>
              <a:gd name="connsiteY384" fmla="*/ 4664279 h 5050172"/>
              <a:gd name="connsiteX385" fmla="*/ 4018327 w 8039080"/>
              <a:gd name="connsiteY385" fmla="*/ 4689446 h 5050172"/>
              <a:gd name="connsiteX386" fmla="*/ 4026716 w 8039080"/>
              <a:gd name="connsiteY386" fmla="*/ 4781725 h 5050172"/>
              <a:gd name="connsiteX387" fmla="*/ 4077050 w 8039080"/>
              <a:gd name="connsiteY387" fmla="*/ 4865615 h 5050172"/>
              <a:gd name="connsiteX388" fmla="*/ 4102217 w 8039080"/>
              <a:gd name="connsiteY388" fmla="*/ 4882393 h 5050172"/>
              <a:gd name="connsiteX389" fmla="*/ 4127384 w 8039080"/>
              <a:gd name="connsiteY389" fmla="*/ 4907559 h 5050172"/>
              <a:gd name="connsiteX390" fmla="*/ 4177718 w 8039080"/>
              <a:gd name="connsiteY390" fmla="*/ 4915948 h 5050172"/>
              <a:gd name="connsiteX391" fmla="*/ 4219662 w 8039080"/>
              <a:gd name="connsiteY391" fmla="*/ 4932726 h 5050172"/>
              <a:gd name="connsiteX392" fmla="*/ 4362275 w 8039080"/>
              <a:gd name="connsiteY392" fmla="*/ 4966282 h 5050172"/>
              <a:gd name="connsiteX393" fmla="*/ 4420998 w 8039080"/>
              <a:gd name="connsiteY393" fmla="*/ 4983060 h 5050172"/>
              <a:gd name="connsiteX394" fmla="*/ 4530055 w 8039080"/>
              <a:gd name="connsiteY394" fmla="*/ 5008227 h 5050172"/>
              <a:gd name="connsiteX395" fmla="*/ 4605556 w 8039080"/>
              <a:gd name="connsiteY395" fmla="*/ 5025005 h 5050172"/>
              <a:gd name="connsiteX396" fmla="*/ 4832059 w 8039080"/>
              <a:gd name="connsiteY396" fmla="*/ 5041783 h 5050172"/>
              <a:gd name="connsiteX397" fmla="*/ 4874004 w 8039080"/>
              <a:gd name="connsiteY397" fmla="*/ 5050172 h 5050172"/>
              <a:gd name="connsiteX398" fmla="*/ 5209563 w 8039080"/>
              <a:gd name="connsiteY398" fmla="*/ 5033394 h 5050172"/>
              <a:gd name="connsiteX399" fmla="*/ 5444455 w 8039080"/>
              <a:gd name="connsiteY399" fmla="*/ 5016616 h 5050172"/>
              <a:gd name="connsiteX400" fmla="*/ 5578679 w 8039080"/>
              <a:gd name="connsiteY400" fmla="*/ 4974671 h 5050172"/>
              <a:gd name="connsiteX401" fmla="*/ 5670958 w 8039080"/>
              <a:gd name="connsiteY401" fmla="*/ 4966282 h 5050172"/>
              <a:gd name="connsiteX402" fmla="*/ 5729681 w 8039080"/>
              <a:gd name="connsiteY402" fmla="*/ 4957893 h 5050172"/>
              <a:gd name="connsiteX403" fmla="*/ 5780015 w 8039080"/>
              <a:gd name="connsiteY403" fmla="*/ 4915948 h 5050172"/>
              <a:gd name="connsiteX404" fmla="*/ 5821960 w 8039080"/>
              <a:gd name="connsiteY404" fmla="*/ 4899170 h 5050172"/>
              <a:gd name="connsiteX405" fmla="*/ 5847127 w 8039080"/>
              <a:gd name="connsiteY405" fmla="*/ 4890781 h 5050172"/>
              <a:gd name="connsiteX406" fmla="*/ 5914239 w 8039080"/>
              <a:gd name="connsiteY406" fmla="*/ 4857226 h 5050172"/>
              <a:gd name="connsiteX407" fmla="*/ 6056851 w 8039080"/>
              <a:gd name="connsiteY407" fmla="*/ 4823670 h 5050172"/>
              <a:gd name="connsiteX408" fmla="*/ 6090407 w 8039080"/>
              <a:gd name="connsiteY408" fmla="*/ 4806892 h 5050172"/>
              <a:gd name="connsiteX409" fmla="*/ 6182686 w 8039080"/>
              <a:gd name="connsiteY409" fmla="*/ 4706224 h 5050172"/>
              <a:gd name="connsiteX410" fmla="*/ 6191075 w 8039080"/>
              <a:gd name="connsiteY410" fmla="*/ 4664279 h 5050172"/>
              <a:gd name="connsiteX411" fmla="*/ 6199464 w 8039080"/>
              <a:gd name="connsiteY411" fmla="*/ 4613945 h 5050172"/>
              <a:gd name="connsiteX412" fmla="*/ 6216242 w 8039080"/>
              <a:gd name="connsiteY412" fmla="*/ 4580389 h 5050172"/>
              <a:gd name="connsiteX413" fmla="*/ 6233020 w 8039080"/>
              <a:gd name="connsiteY413" fmla="*/ 4538444 h 5050172"/>
              <a:gd name="connsiteX414" fmla="*/ 6258187 w 8039080"/>
              <a:gd name="connsiteY414" fmla="*/ 4504888 h 5050172"/>
              <a:gd name="connsiteX415" fmla="*/ 6283354 w 8039080"/>
              <a:gd name="connsiteY415" fmla="*/ 4462943 h 5050172"/>
              <a:gd name="connsiteX416" fmla="*/ 6300132 w 8039080"/>
              <a:gd name="connsiteY416" fmla="*/ 4429387 h 5050172"/>
              <a:gd name="connsiteX417" fmla="*/ 6308521 w 8039080"/>
              <a:gd name="connsiteY417" fmla="*/ 4404220 h 5050172"/>
              <a:gd name="connsiteX418" fmla="*/ 6333688 w 8039080"/>
              <a:gd name="connsiteY418" fmla="*/ 4379053 h 5050172"/>
              <a:gd name="connsiteX419" fmla="*/ 6350466 w 8039080"/>
              <a:gd name="connsiteY419" fmla="*/ 4353886 h 5050172"/>
              <a:gd name="connsiteX420" fmla="*/ 6400800 w 8039080"/>
              <a:gd name="connsiteY420" fmla="*/ 4303552 h 5050172"/>
              <a:gd name="connsiteX421" fmla="*/ 6484690 w 8039080"/>
              <a:gd name="connsiteY421" fmla="*/ 4194495 h 5050172"/>
              <a:gd name="connsiteX422" fmla="*/ 6518246 w 8039080"/>
              <a:gd name="connsiteY422" fmla="*/ 4068660 h 5050172"/>
              <a:gd name="connsiteX423" fmla="*/ 6509857 w 8039080"/>
              <a:gd name="connsiteY423" fmla="*/ 3976381 h 5050172"/>
              <a:gd name="connsiteX424" fmla="*/ 6493079 w 8039080"/>
              <a:gd name="connsiteY424" fmla="*/ 3909270 h 5050172"/>
              <a:gd name="connsiteX425" fmla="*/ 6501468 w 8039080"/>
              <a:gd name="connsiteY425" fmla="*/ 3707934 h 5050172"/>
              <a:gd name="connsiteX426" fmla="*/ 6518246 w 8039080"/>
              <a:gd name="connsiteY426" fmla="*/ 3598877 h 5050172"/>
              <a:gd name="connsiteX427" fmla="*/ 6535024 w 8039080"/>
              <a:gd name="connsiteY427" fmla="*/ 3456264 h 5050172"/>
              <a:gd name="connsiteX428" fmla="*/ 6551802 w 8039080"/>
              <a:gd name="connsiteY428" fmla="*/ 3397541 h 5050172"/>
              <a:gd name="connsiteX429" fmla="*/ 6627303 w 8039080"/>
              <a:gd name="connsiteY429" fmla="*/ 3355596 h 5050172"/>
              <a:gd name="connsiteX430" fmla="*/ 6652470 w 8039080"/>
              <a:gd name="connsiteY430" fmla="*/ 3347207 h 5050172"/>
              <a:gd name="connsiteX431" fmla="*/ 6677637 w 8039080"/>
              <a:gd name="connsiteY431" fmla="*/ 3338818 h 5050172"/>
              <a:gd name="connsiteX432" fmla="*/ 6761527 w 8039080"/>
              <a:gd name="connsiteY432" fmla="*/ 3347207 h 5050172"/>
              <a:gd name="connsiteX433" fmla="*/ 6803472 w 8039080"/>
              <a:gd name="connsiteY433" fmla="*/ 3422708 h 5050172"/>
              <a:gd name="connsiteX434" fmla="*/ 6828639 w 8039080"/>
              <a:gd name="connsiteY434" fmla="*/ 3456264 h 5050172"/>
              <a:gd name="connsiteX435" fmla="*/ 6845417 w 8039080"/>
              <a:gd name="connsiteY435" fmla="*/ 3531765 h 5050172"/>
              <a:gd name="connsiteX436" fmla="*/ 6862195 w 8039080"/>
              <a:gd name="connsiteY436" fmla="*/ 3556932 h 5050172"/>
              <a:gd name="connsiteX437" fmla="*/ 6870584 w 8039080"/>
              <a:gd name="connsiteY437" fmla="*/ 3598877 h 5050172"/>
              <a:gd name="connsiteX438" fmla="*/ 6904140 w 8039080"/>
              <a:gd name="connsiteY438" fmla="*/ 3657600 h 5050172"/>
              <a:gd name="connsiteX439" fmla="*/ 6920918 w 8039080"/>
              <a:gd name="connsiteY439" fmla="*/ 3724712 h 5050172"/>
              <a:gd name="connsiteX440" fmla="*/ 6937695 w 8039080"/>
              <a:gd name="connsiteY440" fmla="*/ 3816991 h 5050172"/>
              <a:gd name="connsiteX441" fmla="*/ 6954473 w 8039080"/>
              <a:gd name="connsiteY441" fmla="*/ 3892492 h 5050172"/>
              <a:gd name="connsiteX442" fmla="*/ 6971251 w 8039080"/>
              <a:gd name="connsiteY442" fmla="*/ 3926048 h 5050172"/>
              <a:gd name="connsiteX443" fmla="*/ 6988029 w 8039080"/>
              <a:gd name="connsiteY443" fmla="*/ 3976381 h 5050172"/>
              <a:gd name="connsiteX444" fmla="*/ 6996418 w 8039080"/>
              <a:gd name="connsiteY444" fmla="*/ 4001548 h 5050172"/>
              <a:gd name="connsiteX445" fmla="*/ 7004807 w 8039080"/>
              <a:gd name="connsiteY445" fmla="*/ 4035104 h 5050172"/>
              <a:gd name="connsiteX446" fmla="*/ 7063530 w 8039080"/>
              <a:gd name="connsiteY446" fmla="*/ 4110605 h 5050172"/>
              <a:gd name="connsiteX447" fmla="*/ 7088697 w 8039080"/>
              <a:gd name="connsiteY447" fmla="*/ 4127383 h 5050172"/>
              <a:gd name="connsiteX448" fmla="*/ 7097086 w 8039080"/>
              <a:gd name="connsiteY448" fmla="*/ 4152550 h 5050172"/>
              <a:gd name="connsiteX449" fmla="*/ 7130642 w 8039080"/>
              <a:gd name="connsiteY449" fmla="*/ 4160939 h 5050172"/>
              <a:gd name="connsiteX450" fmla="*/ 7155809 w 8039080"/>
              <a:gd name="connsiteY450" fmla="*/ 4177717 h 5050172"/>
              <a:gd name="connsiteX451" fmla="*/ 7180976 w 8039080"/>
              <a:gd name="connsiteY451" fmla="*/ 4186106 h 5050172"/>
              <a:gd name="connsiteX452" fmla="*/ 7248088 w 8039080"/>
              <a:gd name="connsiteY452" fmla="*/ 4236440 h 5050172"/>
              <a:gd name="connsiteX453" fmla="*/ 7273255 w 8039080"/>
              <a:gd name="connsiteY453" fmla="*/ 4244829 h 5050172"/>
              <a:gd name="connsiteX454" fmla="*/ 7298422 w 8039080"/>
              <a:gd name="connsiteY454" fmla="*/ 4261607 h 5050172"/>
              <a:gd name="connsiteX455" fmla="*/ 7315200 w 8039080"/>
              <a:gd name="connsiteY455" fmla="*/ 4211273 h 5050172"/>
              <a:gd name="connsiteX456" fmla="*/ 7331978 w 8039080"/>
              <a:gd name="connsiteY456" fmla="*/ 4186106 h 5050172"/>
              <a:gd name="connsiteX457" fmla="*/ 7357145 w 8039080"/>
              <a:gd name="connsiteY457" fmla="*/ 4127383 h 5050172"/>
              <a:gd name="connsiteX458" fmla="*/ 7382312 w 8039080"/>
              <a:gd name="connsiteY458" fmla="*/ 4110605 h 5050172"/>
              <a:gd name="connsiteX459" fmla="*/ 7399090 w 8039080"/>
              <a:gd name="connsiteY459" fmla="*/ 4085438 h 5050172"/>
              <a:gd name="connsiteX460" fmla="*/ 7449424 w 8039080"/>
              <a:gd name="connsiteY460" fmla="*/ 4060271 h 5050172"/>
              <a:gd name="connsiteX461" fmla="*/ 7482980 w 8039080"/>
              <a:gd name="connsiteY461" fmla="*/ 4026715 h 5050172"/>
              <a:gd name="connsiteX462" fmla="*/ 7516536 w 8039080"/>
              <a:gd name="connsiteY462" fmla="*/ 4018326 h 5050172"/>
              <a:gd name="connsiteX463" fmla="*/ 7625593 w 8039080"/>
              <a:gd name="connsiteY463" fmla="*/ 3976381 h 5050172"/>
              <a:gd name="connsiteX464" fmla="*/ 7659149 w 8039080"/>
              <a:gd name="connsiteY464" fmla="*/ 3967993 h 5050172"/>
              <a:gd name="connsiteX465" fmla="*/ 7885651 w 8039080"/>
              <a:gd name="connsiteY465" fmla="*/ 3984770 h 5050172"/>
              <a:gd name="connsiteX466" fmla="*/ 7961152 w 8039080"/>
              <a:gd name="connsiteY466" fmla="*/ 3993159 h 5050172"/>
              <a:gd name="connsiteX467" fmla="*/ 7986319 w 8039080"/>
              <a:gd name="connsiteY467" fmla="*/ 4018326 h 5050172"/>
              <a:gd name="connsiteX468" fmla="*/ 8011486 w 8039080"/>
              <a:gd name="connsiteY468" fmla="*/ 4085438 h 5050172"/>
              <a:gd name="connsiteX469" fmla="*/ 8028264 w 8039080"/>
              <a:gd name="connsiteY469" fmla="*/ 4144161 h 5050172"/>
              <a:gd name="connsiteX470" fmla="*/ 8028264 w 8039080"/>
              <a:gd name="connsiteY470" fmla="*/ 4370664 h 5050172"/>
              <a:gd name="connsiteX471" fmla="*/ 7977930 w 8039080"/>
              <a:gd name="connsiteY471" fmla="*/ 4462943 h 5050172"/>
              <a:gd name="connsiteX472" fmla="*/ 7952763 w 8039080"/>
              <a:gd name="connsiteY472" fmla="*/ 4479721 h 5050172"/>
              <a:gd name="connsiteX473" fmla="*/ 7927596 w 8039080"/>
              <a:gd name="connsiteY473" fmla="*/ 4504888 h 5050172"/>
              <a:gd name="connsiteX474" fmla="*/ 7843706 w 8039080"/>
              <a:gd name="connsiteY474" fmla="*/ 4530055 h 5050172"/>
              <a:gd name="connsiteX475" fmla="*/ 7759817 w 8039080"/>
              <a:gd name="connsiteY475" fmla="*/ 4546833 h 5050172"/>
              <a:gd name="connsiteX476" fmla="*/ 7734650 w 8039080"/>
              <a:gd name="connsiteY476" fmla="*/ 4555222 h 5050172"/>
              <a:gd name="connsiteX477" fmla="*/ 7650760 w 8039080"/>
              <a:gd name="connsiteY477" fmla="*/ 4563611 h 5050172"/>
              <a:gd name="connsiteX478" fmla="*/ 7625593 w 8039080"/>
              <a:gd name="connsiteY478" fmla="*/ 4572000 h 5050172"/>
              <a:gd name="connsiteX479" fmla="*/ 7508147 w 8039080"/>
              <a:gd name="connsiteY479" fmla="*/ 4555222 h 5050172"/>
              <a:gd name="connsiteX480" fmla="*/ 7457813 w 8039080"/>
              <a:gd name="connsiteY480" fmla="*/ 4521666 h 5050172"/>
              <a:gd name="connsiteX481" fmla="*/ 7441035 w 8039080"/>
              <a:gd name="connsiteY481" fmla="*/ 4496499 h 5050172"/>
              <a:gd name="connsiteX482" fmla="*/ 7432646 w 8039080"/>
              <a:gd name="connsiteY482" fmla="*/ 4471332 h 5050172"/>
              <a:gd name="connsiteX483" fmla="*/ 7407479 w 8039080"/>
              <a:gd name="connsiteY483" fmla="*/ 4454554 h 5050172"/>
              <a:gd name="connsiteX484" fmla="*/ 7373923 w 8039080"/>
              <a:gd name="connsiteY484" fmla="*/ 4404220 h 5050172"/>
              <a:gd name="connsiteX485" fmla="*/ 7365534 w 8039080"/>
              <a:gd name="connsiteY485" fmla="*/ 4370664 h 5050172"/>
              <a:gd name="connsiteX486" fmla="*/ 7306811 w 8039080"/>
              <a:gd name="connsiteY486" fmla="*/ 4303552 h 5050172"/>
              <a:gd name="connsiteX487" fmla="*/ 7298422 w 8039080"/>
              <a:gd name="connsiteY487" fmla="*/ 4244829 h 50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Lst>
            <a:rect l="l" t="t" r="r" b="b"/>
            <a:pathLst>
              <a:path w="8039080" h="5050172">
                <a:moveTo>
                  <a:pt x="0" y="713064"/>
                </a:moveTo>
                <a:cubicBezTo>
                  <a:pt x="37558" y="707699"/>
                  <a:pt x="98277" y="698401"/>
                  <a:pt x="134224" y="696286"/>
                </a:cubicBezTo>
                <a:cubicBezTo>
                  <a:pt x="204068" y="692178"/>
                  <a:pt x="274041" y="690693"/>
                  <a:pt x="343949" y="687897"/>
                </a:cubicBezTo>
                <a:cubicBezTo>
                  <a:pt x="352338" y="685101"/>
                  <a:pt x="361207" y="683463"/>
                  <a:pt x="369116" y="679508"/>
                </a:cubicBezTo>
                <a:cubicBezTo>
                  <a:pt x="386863" y="670634"/>
                  <a:pt x="412639" y="647063"/>
                  <a:pt x="427839" y="637563"/>
                </a:cubicBezTo>
                <a:cubicBezTo>
                  <a:pt x="480721" y="604512"/>
                  <a:pt x="443765" y="639491"/>
                  <a:pt x="494951" y="595618"/>
                </a:cubicBezTo>
                <a:cubicBezTo>
                  <a:pt x="503959" y="587897"/>
                  <a:pt x="512523" y="579565"/>
                  <a:pt x="520118" y="570451"/>
                </a:cubicBezTo>
                <a:cubicBezTo>
                  <a:pt x="526572" y="562706"/>
                  <a:pt x="529307" y="551923"/>
                  <a:pt x="536895" y="545284"/>
                </a:cubicBezTo>
                <a:cubicBezTo>
                  <a:pt x="552070" y="532005"/>
                  <a:pt x="570451" y="522913"/>
                  <a:pt x="587229" y="511728"/>
                </a:cubicBezTo>
                <a:cubicBezTo>
                  <a:pt x="619754" y="490045"/>
                  <a:pt x="602831" y="498138"/>
                  <a:pt x="637563" y="486561"/>
                </a:cubicBezTo>
                <a:cubicBezTo>
                  <a:pt x="696130" y="427994"/>
                  <a:pt x="631241" y="485380"/>
                  <a:pt x="687897" y="453005"/>
                </a:cubicBezTo>
                <a:cubicBezTo>
                  <a:pt x="700036" y="446068"/>
                  <a:pt x="708947" y="434091"/>
                  <a:pt x="721453" y="427838"/>
                </a:cubicBezTo>
                <a:cubicBezTo>
                  <a:pt x="737271" y="419929"/>
                  <a:pt x="757072" y="420870"/>
                  <a:pt x="771787" y="411060"/>
                </a:cubicBezTo>
                <a:cubicBezTo>
                  <a:pt x="806547" y="387887"/>
                  <a:pt x="787173" y="396727"/>
                  <a:pt x="830510" y="385893"/>
                </a:cubicBezTo>
                <a:cubicBezTo>
                  <a:pt x="870392" y="359305"/>
                  <a:pt x="846112" y="372303"/>
                  <a:pt x="906011" y="352337"/>
                </a:cubicBezTo>
                <a:lnTo>
                  <a:pt x="931178" y="343948"/>
                </a:lnTo>
                <a:cubicBezTo>
                  <a:pt x="939567" y="341152"/>
                  <a:pt x="947546" y="336439"/>
                  <a:pt x="956345" y="335559"/>
                </a:cubicBezTo>
                <a:lnTo>
                  <a:pt x="1040235" y="327170"/>
                </a:lnTo>
                <a:cubicBezTo>
                  <a:pt x="1048624" y="324374"/>
                  <a:pt x="1056559" y="318781"/>
                  <a:pt x="1065402" y="318781"/>
                </a:cubicBezTo>
                <a:cubicBezTo>
                  <a:pt x="1523045" y="318781"/>
                  <a:pt x="1396697" y="296117"/>
                  <a:pt x="1593908" y="335559"/>
                </a:cubicBezTo>
                <a:cubicBezTo>
                  <a:pt x="1641616" y="383267"/>
                  <a:pt x="1595679" y="344834"/>
                  <a:pt x="1644242" y="369115"/>
                </a:cubicBezTo>
                <a:cubicBezTo>
                  <a:pt x="1667601" y="380794"/>
                  <a:pt x="1676023" y="392507"/>
                  <a:pt x="1694576" y="411060"/>
                </a:cubicBezTo>
                <a:cubicBezTo>
                  <a:pt x="1725171" y="502844"/>
                  <a:pt x="1676377" y="363820"/>
                  <a:pt x="1719743" y="461394"/>
                </a:cubicBezTo>
                <a:cubicBezTo>
                  <a:pt x="1726926" y="477555"/>
                  <a:pt x="1730928" y="494950"/>
                  <a:pt x="1736521" y="511728"/>
                </a:cubicBezTo>
                <a:cubicBezTo>
                  <a:pt x="1756635" y="572070"/>
                  <a:pt x="1732232" y="496715"/>
                  <a:pt x="1753299" y="570451"/>
                </a:cubicBezTo>
                <a:cubicBezTo>
                  <a:pt x="1755728" y="578954"/>
                  <a:pt x="1758892" y="587229"/>
                  <a:pt x="1761688" y="595618"/>
                </a:cubicBezTo>
                <a:cubicBezTo>
                  <a:pt x="1758892" y="640359"/>
                  <a:pt x="1759356" y="685424"/>
                  <a:pt x="1753299" y="729842"/>
                </a:cubicBezTo>
                <a:lnTo>
                  <a:pt x="1728132" y="805343"/>
                </a:lnTo>
                <a:lnTo>
                  <a:pt x="1702965" y="880844"/>
                </a:lnTo>
                <a:lnTo>
                  <a:pt x="1694576" y="906011"/>
                </a:lnTo>
                <a:cubicBezTo>
                  <a:pt x="1691780" y="914400"/>
                  <a:pt x="1691092" y="923820"/>
                  <a:pt x="1686187" y="931178"/>
                </a:cubicBezTo>
                <a:cubicBezTo>
                  <a:pt x="1664504" y="963703"/>
                  <a:pt x="1672597" y="946780"/>
                  <a:pt x="1661020" y="981512"/>
                </a:cubicBezTo>
                <a:cubicBezTo>
                  <a:pt x="1666380" y="1094073"/>
                  <a:pt x="1652754" y="1142568"/>
                  <a:pt x="1694576" y="1233181"/>
                </a:cubicBezTo>
                <a:cubicBezTo>
                  <a:pt x="1700435" y="1245876"/>
                  <a:pt x="1711354" y="1255552"/>
                  <a:pt x="1719743" y="1266737"/>
                </a:cubicBezTo>
                <a:cubicBezTo>
                  <a:pt x="1739690" y="1326578"/>
                  <a:pt x="1711406" y="1254231"/>
                  <a:pt x="1753299" y="1317071"/>
                </a:cubicBezTo>
                <a:cubicBezTo>
                  <a:pt x="1758204" y="1324429"/>
                  <a:pt x="1756164" y="1335333"/>
                  <a:pt x="1761688" y="1342238"/>
                </a:cubicBezTo>
                <a:cubicBezTo>
                  <a:pt x="1767986" y="1350111"/>
                  <a:pt x="1778101" y="1354014"/>
                  <a:pt x="1786855" y="1359016"/>
                </a:cubicBezTo>
                <a:cubicBezTo>
                  <a:pt x="1825951" y="1381356"/>
                  <a:pt x="1812679" y="1372386"/>
                  <a:pt x="1853967" y="1384183"/>
                </a:cubicBezTo>
                <a:cubicBezTo>
                  <a:pt x="1914157" y="1401380"/>
                  <a:pt x="1835801" y="1383905"/>
                  <a:pt x="1921079" y="1400961"/>
                </a:cubicBezTo>
                <a:cubicBezTo>
                  <a:pt x="2038525" y="1398165"/>
                  <a:pt x="2156054" y="1397788"/>
                  <a:pt x="2273417" y="1392572"/>
                </a:cubicBezTo>
                <a:cubicBezTo>
                  <a:pt x="2282251" y="1392179"/>
                  <a:pt x="2290854" y="1388477"/>
                  <a:pt x="2298584" y="1384183"/>
                </a:cubicBezTo>
                <a:cubicBezTo>
                  <a:pt x="2351143" y="1354984"/>
                  <a:pt x="2355272" y="1344272"/>
                  <a:pt x="2399251" y="1300293"/>
                </a:cubicBezTo>
                <a:lnTo>
                  <a:pt x="2424418" y="1275126"/>
                </a:lnTo>
                <a:lnTo>
                  <a:pt x="2441196" y="1208015"/>
                </a:lnTo>
                <a:cubicBezTo>
                  <a:pt x="2443992" y="1196830"/>
                  <a:pt x="2445939" y="1185397"/>
                  <a:pt x="2449585" y="1174459"/>
                </a:cubicBezTo>
                <a:cubicBezTo>
                  <a:pt x="2452381" y="1166070"/>
                  <a:pt x="2455647" y="1157823"/>
                  <a:pt x="2457974" y="1149292"/>
                </a:cubicBezTo>
                <a:cubicBezTo>
                  <a:pt x="2464041" y="1127045"/>
                  <a:pt x="2474752" y="1082180"/>
                  <a:pt x="2474752" y="1082180"/>
                </a:cubicBezTo>
                <a:cubicBezTo>
                  <a:pt x="2477548" y="1043031"/>
                  <a:pt x="2478807" y="1003742"/>
                  <a:pt x="2483141" y="964734"/>
                </a:cubicBezTo>
                <a:cubicBezTo>
                  <a:pt x="2484414" y="953275"/>
                  <a:pt x="2489269" y="942484"/>
                  <a:pt x="2491530" y="931178"/>
                </a:cubicBezTo>
                <a:cubicBezTo>
                  <a:pt x="2494866" y="914499"/>
                  <a:pt x="2496583" y="897523"/>
                  <a:pt x="2499919" y="880844"/>
                </a:cubicBezTo>
                <a:cubicBezTo>
                  <a:pt x="2508661" y="837135"/>
                  <a:pt x="2506036" y="859433"/>
                  <a:pt x="2516697" y="822121"/>
                </a:cubicBezTo>
                <a:cubicBezTo>
                  <a:pt x="2519864" y="811035"/>
                  <a:pt x="2522290" y="799750"/>
                  <a:pt x="2525086" y="788565"/>
                </a:cubicBezTo>
                <a:cubicBezTo>
                  <a:pt x="2527882" y="755009"/>
                  <a:pt x="2529541" y="721339"/>
                  <a:pt x="2533475" y="687897"/>
                </a:cubicBezTo>
                <a:cubicBezTo>
                  <a:pt x="2540346" y="629492"/>
                  <a:pt x="2539372" y="664310"/>
                  <a:pt x="2550253" y="620785"/>
                </a:cubicBezTo>
                <a:cubicBezTo>
                  <a:pt x="2585960" y="477958"/>
                  <a:pt x="2538267" y="649554"/>
                  <a:pt x="2567031" y="553673"/>
                </a:cubicBezTo>
                <a:cubicBezTo>
                  <a:pt x="2587801" y="484441"/>
                  <a:pt x="2566265" y="506646"/>
                  <a:pt x="2608976" y="478172"/>
                </a:cubicBezTo>
                <a:cubicBezTo>
                  <a:pt x="2611772" y="466987"/>
                  <a:pt x="2612682" y="455152"/>
                  <a:pt x="2617365" y="444616"/>
                </a:cubicBezTo>
                <a:cubicBezTo>
                  <a:pt x="2660414" y="347756"/>
                  <a:pt x="2625638" y="444848"/>
                  <a:pt x="2659310" y="377504"/>
                </a:cubicBezTo>
                <a:cubicBezTo>
                  <a:pt x="2684852" y="326419"/>
                  <a:pt x="2639123" y="374228"/>
                  <a:pt x="2692866" y="293615"/>
                </a:cubicBezTo>
                <a:cubicBezTo>
                  <a:pt x="2698459" y="285226"/>
                  <a:pt x="2710904" y="283966"/>
                  <a:pt x="2718033" y="276837"/>
                </a:cubicBezTo>
                <a:cubicBezTo>
                  <a:pt x="2730694" y="264176"/>
                  <a:pt x="2738928" y="247553"/>
                  <a:pt x="2751589" y="234892"/>
                </a:cubicBezTo>
                <a:cubicBezTo>
                  <a:pt x="2758718" y="227763"/>
                  <a:pt x="2769011" y="224569"/>
                  <a:pt x="2776756" y="218114"/>
                </a:cubicBezTo>
                <a:cubicBezTo>
                  <a:pt x="2785870" y="210519"/>
                  <a:pt x="2791312" y="198253"/>
                  <a:pt x="2801923" y="192947"/>
                </a:cubicBezTo>
                <a:cubicBezTo>
                  <a:pt x="2825651" y="181083"/>
                  <a:pt x="2877424" y="167780"/>
                  <a:pt x="2877424" y="167780"/>
                </a:cubicBezTo>
                <a:cubicBezTo>
                  <a:pt x="2950129" y="170576"/>
                  <a:pt x="3022931" y="171485"/>
                  <a:pt x="3095538" y="176169"/>
                </a:cubicBezTo>
                <a:cubicBezTo>
                  <a:pt x="3109767" y="177087"/>
                  <a:pt x="3125103" y="177484"/>
                  <a:pt x="3137483" y="184558"/>
                </a:cubicBezTo>
                <a:cubicBezTo>
                  <a:pt x="3146237" y="189560"/>
                  <a:pt x="3146516" y="203270"/>
                  <a:pt x="3154261" y="209725"/>
                </a:cubicBezTo>
                <a:cubicBezTo>
                  <a:pt x="3163868" y="217731"/>
                  <a:pt x="3176632" y="220910"/>
                  <a:pt x="3187817" y="226503"/>
                </a:cubicBezTo>
                <a:cubicBezTo>
                  <a:pt x="3208903" y="289761"/>
                  <a:pt x="3180459" y="211788"/>
                  <a:pt x="3212984" y="276837"/>
                </a:cubicBezTo>
                <a:cubicBezTo>
                  <a:pt x="3237265" y="325398"/>
                  <a:pt x="3198833" y="279465"/>
                  <a:pt x="3246540" y="327170"/>
                </a:cubicBezTo>
                <a:cubicBezTo>
                  <a:pt x="3249336" y="341152"/>
                  <a:pt x="3248553" y="356362"/>
                  <a:pt x="3254929" y="369115"/>
                </a:cubicBezTo>
                <a:cubicBezTo>
                  <a:pt x="3260234" y="379726"/>
                  <a:pt x="3272500" y="385168"/>
                  <a:pt x="3280095" y="394282"/>
                </a:cubicBezTo>
                <a:cubicBezTo>
                  <a:pt x="3286549" y="402028"/>
                  <a:pt x="3291280" y="411060"/>
                  <a:pt x="3296873" y="419449"/>
                </a:cubicBezTo>
                <a:cubicBezTo>
                  <a:pt x="3299669" y="430634"/>
                  <a:pt x="3300828" y="442362"/>
                  <a:pt x="3305262" y="453005"/>
                </a:cubicBezTo>
                <a:cubicBezTo>
                  <a:pt x="3314882" y="476092"/>
                  <a:pt x="3331947" y="496068"/>
                  <a:pt x="3338818" y="520117"/>
                </a:cubicBezTo>
                <a:cubicBezTo>
                  <a:pt x="3341116" y="528159"/>
                  <a:pt x="3360653" y="594072"/>
                  <a:pt x="3363985" y="612396"/>
                </a:cubicBezTo>
                <a:cubicBezTo>
                  <a:pt x="3377433" y="686358"/>
                  <a:pt x="3370227" y="682228"/>
                  <a:pt x="3380763" y="771787"/>
                </a:cubicBezTo>
                <a:cubicBezTo>
                  <a:pt x="3382429" y="785948"/>
                  <a:pt x="3386356" y="799750"/>
                  <a:pt x="3389152" y="813732"/>
                </a:cubicBezTo>
                <a:cubicBezTo>
                  <a:pt x="3391948" y="847288"/>
                  <a:pt x="3393607" y="880958"/>
                  <a:pt x="3397541" y="914400"/>
                </a:cubicBezTo>
                <a:cubicBezTo>
                  <a:pt x="3399207" y="928561"/>
                  <a:pt x="3405930" y="942086"/>
                  <a:pt x="3405930" y="956345"/>
                </a:cubicBezTo>
                <a:cubicBezTo>
                  <a:pt x="3405930" y="1006757"/>
                  <a:pt x="3403319" y="1057268"/>
                  <a:pt x="3397541" y="1107347"/>
                </a:cubicBezTo>
                <a:cubicBezTo>
                  <a:pt x="3396866" y="1113199"/>
                  <a:pt x="3381057" y="1179365"/>
                  <a:pt x="3372374" y="1199626"/>
                </a:cubicBezTo>
                <a:cubicBezTo>
                  <a:pt x="3367448" y="1211120"/>
                  <a:pt x="3363408" y="1223416"/>
                  <a:pt x="3355596" y="1233181"/>
                </a:cubicBezTo>
                <a:cubicBezTo>
                  <a:pt x="3340773" y="1251709"/>
                  <a:pt x="3315873" y="1262292"/>
                  <a:pt x="3305262" y="1283515"/>
                </a:cubicBezTo>
                <a:cubicBezTo>
                  <a:pt x="3299669" y="1294700"/>
                  <a:pt x="3296719" y="1307660"/>
                  <a:pt x="3288484" y="1317071"/>
                </a:cubicBezTo>
                <a:cubicBezTo>
                  <a:pt x="3239187" y="1373412"/>
                  <a:pt x="3234665" y="1328001"/>
                  <a:pt x="3196206" y="1417739"/>
                </a:cubicBezTo>
                <a:cubicBezTo>
                  <a:pt x="3185792" y="1442038"/>
                  <a:pt x="3161361" y="1508887"/>
                  <a:pt x="3137483" y="1526796"/>
                </a:cubicBezTo>
                <a:cubicBezTo>
                  <a:pt x="3126298" y="1535185"/>
                  <a:pt x="3116149" y="1545173"/>
                  <a:pt x="3103927" y="1551963"/>
                </a:cubicBezTo>
                <a:cubicBezTo>
                  <a:pt x="3080330" y="1565072"/>
                  <a:pt x="3050571" y="1568910"/>
                  <a:pt x="3028426" y="1585519"/>
                </a:cubicBezTo>
                <a:cubicBezTo>
                  <a:pt x="2965863" y="1632441"/>
                  <a:pt x="3025416" y="1611438"/>
                  <a:pt x="2961314" y="1627464"/>
                </a:cubicBezTo>
                <a:cubicBezTo>
                  <a:pt x="2900459" y="1708604"/>
                  <a:pt x="2968627" y="1630978"/>
                  <a:pt x="2910980" y="1669409"/>
                </a:cubicBezTo>
                <a:cubicBezTo>
                  <a:pt x="2848140" y="1711302"/>
                  <a:pt x="2920487" y="1683018"/>
                  <a:pt x="2860646" y="1702965"/>
                </a:cubicBezTo>
                <a:cubicBezTo>
                  <a:pt x="2787120" y="1776491"/>
                  <a:pt x="2880389" y="1686513"/>
                  <a:pt x="2810312" y="1744910"/>
                </a:cubicBezTo>
                <a:cubicBezTo>
                  <a:pt x="2768419" y="1779821"/>
                  <a:pt x="2804206" y="1763723"/>
                  <a:pt x="2759978" y="1778466"/>
                </a:cubicBezTo>
                <a:cubicBezTo>
                  <a:pt x="2737100" y="1801344"/>
                  <a:pt x="2727580" y="1808491"/>
                  <a:pt x="2709644" y="1837189"/>
                </a:cubicBezTo>
                <a:cubicBezTo>
                  <a:pt x="2703016" y="1847794"/>
                  <a:pt x="2701709" y="1861902"/>
                  <a:pt x="2692866" y="1870745"/>
                </a:cubicBezTo>
                <a:cubicBezTo>
                  <a:pt x="2686613" y="1876998"/>
                  <a:pt x="2676088" y="1876338"/>
                  <a:pt x="2667699" y="1879134"/>
                </a:cubicBezTo>
                <a:cubicBezTo>
                  <a:pt x="2662106" y="1890319"/>
                  <a:pt x="2656000" y="1901262"/>
                  <a:pt x="2650921" y="1912690"/>
                </a:cubicBezTo>
                <a:cubicBezTo>
                  <a:pt x="2644805" y="1926451"/>
                  <a:pt x="2641614" y="1941560"/>
                  <a:pt x="2634143" y="1954635"/>
                </a:cubicBezTo>
                <a:cubicBezTo>
                  <a:pt x="2594212" y="2024514"/>
                  <a:pt x="2590167" y="2009709"/>
                  <a:pt x="2567031" y="2063692"/>
                </a:cubicBezTo>
                <a:cubicBezTo>
                  <a:pt x="2563548" y="2071820"/>
                  <a:pt x="2560376" y="2080188"/>
                  <a:pt x="2558642" y="2088859"/>
                </a:cubicBezTo>
                <a:cubicBezTo>
                  <a:pt x="2551970" y="2122217"/>
                  <a:pt x="2560734" y="2161221"/>
                  <a:pt x="2541864" y="2189526"/>
                </a:cubicBezTo>
                <a:cubicBezTo>
                  <a:pt x="2536271" y="2197915"/>
                  <a:pt x="2529595" y="2205675"/>
                  <a:pt x="2525086" y="2214693"/>
                </a:cubicBezTo>
                <a:cubicBezTo>
                  <a:pt x="2521131" y="2222602"/>
                  <a:pt x="2522358" y="2233067"/>
                  <a:pt x="2516697" y="2239860"/>
                </a:cubicBezTo>
                <a:cubicBezTo>
                  <a:pt x="2507746" y="2250601"/>
                  <a:pt x="2493757" y="2255928"/>
                  <a:pt x="2483141" y="2265027"/>
                </a:cubicBezTo>
                <a:cubicBezTo>
                  <a:pt x="2474133" y="2272748"/>
                  <a:pt x="2468345" y="2284432"/>
                  <a:pt x="2457974" y="2290194"/>
                </a:cubicBezTo>
                <a:cubicBezTo>
                  <a:pt x="2442514" y="2298783"/>
                  <a:pt x="2424580" y="2301890"/>
                  <a:pt x="2407640" y="2306972"/>
                </a:cubicBezTo>
                <a:cubicBezTo>
                  <a:pt x="2371682" y="2317759"/>
                  <a:pt x="2356720" y="2317842"/>
                  <a:pt x="2315362" y="2323750"/>
                </a:cubicBezTo>
                <a:cubicBezTo>
                  <a:pt x="2279010" y="2320954"/>
                  <a:pt x="2241534" y="2324755"/>
                  <a:pt x="2206305" y="2315361"/>
                </a:cubicBezTo>
                <a:cubicBezTo>
                  <a:pt x="2196563" y="2312763"/>
                  <a:pt x="2198281" y="2295196"/>
                  <a:pt x="2189527" y="2290194"/>
                </a:cubicBezTo>
                <a:cubicBezTo>
                  <a:pt x="2177147" y="2283120"/>
                  <a:pt x="2161338" y="2285557"/>
                  <a:pt x="2147582" y="2281805"/>
                </a:cubicBezTo>
                <a:cubicBezTo>
                  <a:pt x="2130520" y="2277152"/>
                  <a:pt x="2114026" y="2270620"/>
                  <a:pt x="2097248" y="2265027"/>
                </a:cubicBezTo>
                <a:cubicBezTo>
                  <a:pt x="2078373" y="2189526"/>
                  <a:pt x="2107734" y="2265027"/>
                  <a:pt x="2055303" y="2223082"/>
                </a:cubicBezTo>
                <a:cubicBezTo>
                  <a:pt x="2048398" y="2217558"/>
                  <a:pt x="2051208" y="2205645"/>
                  <a:pt x="2046914" y="2197915"/>
                </a:cubicBezTo>
                <a:cubicBezTo>
                  <a:pt x="2037121" y="2180288"/>
                  <a:pt x="2019735" y="2166711"/>
                  <a:pt x="2013358" y="2147581"/>
                </a:cubicBezTo>
                <a:lnTo>
                  <a:pt x="1996580" y="2097248"/>
                </a:lnTo>
                <a:lnTo>
                  <a:pt x="1988191" y="2072081"/>
                </a:lnTo>
                <a:cubicBezTo>
                  <a:pt x="2029613" y="1906392"/>
                  <a:pt x="1983360" y="2102844"/>
                  <a:pt x="2013358" y="1937857"/>
                </a:cubicBezTo>
                <a:cubicBezTo>
                  <a:pt x="2014940" y="1929157"/>
                  <a:pt x="2019829" y="1921322"/>
                  <a:pt x="2021747" y="1912690"/>
                </a:cubicBezTo>
                <a:cubicBezTo>
                  <a:pt x="2032887" y="1862561"/>
                  <a:pt x="2034237" y="1813149"/>
                  <a:pt x="2038525" y="1761688"/>
                </a:cubicBezTo>
                <a:cubicBezTo>
                  <a:pt x="2032932" y="1708558"/>
                  <a:pt x="2030187" y="1655050"/>
                  <a:pt x="2021747" y="1602297"/>
                </a:cubicBezTo>
                <a:cubicBezTo>
                  <a:pt x="2018953" y="1584834"/>
                  <a:pt x="2010051" y="1568903"/>
                  <a:pt x="2004969" y="1551963"/>
                </a:cubicBezTo>
                <a:cubicBezTo>
                  <a:pt x="2001656" y="1540920"/>
                  <a:pt x="1998841" y="1529713"/>
                  <a:pt x="1996580" y="1518407"/>
                </a:cubicBezTo>
                <a:cubicBezTo>
                  <a:pt x="1996471" y="1517863"/>
                  <a:pt x="1988509" y="1453790"/>
                  <a:pt x="1979802" y="1442906"/>
                </a:cubicBezTo>
                <a:cubicBezTo>
                  <a:pt x="1973504" y="1435033"/>
                  <a:pt x="1963024" y="1431721"/>
                  <a:pt x="1954635" y="1426128"/>
                </a:cubicBezTo>
                <a:lnTo>
                  <a:pt x="1929468" y="1350627"/>
                </a:lnTo>
                <a:lnTo>
                  <a:pt x="1921079" y="1325460"/>
                </a:lnTo>
                <a:cubicBezTo>
                  <a:pt x="1923875" y="1286312"/>
                  <a:pt x="1920479" y="1246220"/>
                  <a:pt x="1929468" y="1208015"/>
                </a:cubicBezTo>
                <a:cubicBezTo>
                  <a:pt x="1932185" y="1196467"/>
                  <a:pt x="1948749" y="1193149"/>
                  <a:pt x="1954635" y="1182848"/>
                </a:cubicBezTo>
                <a:cubicBezTo>
                  <a:pt x="1972790" y="1151077"/>
                  <a:pt x="1950227" y="1148771"/>
                  <a:pt x="1979802" y="1124125"/>
                </a:cubicBezTo>
                <a:cubicBezTo>
                  <a:pt x="1989409" y="1116119"/>
                  <a:pt x="2002500" y="1113552"/>
                  <a:pt x="2013358" y="1107347"/>
                </a:cubicBezTo>
                <a:cubicBezTo>
                  <a:pt x="2022112" y="1102345"/>
                  <a:pt x="2029312" y="1094664"/>
                  <a:pt x="2038525" y="1090569"/>
                </a:cubicBezTo>
                <a:cubicBezTo>
                  <a:pt x="2128373" y="1050636"/>
                  <a:pt x="2057070" y="1094984"/>
                  <a:pt x="2114026" y="1057013"/>
                </a:cubicBezTo>
                <a:cubicBezTo>
                  <a:pt x="2178342" y="1062606"/>
                  <a:pt x="2243020" y="1064970"/>
                  <a:pt x="2306973" y="1073791"/>
                </a:cubicBezTo>
                <a:cubicBezTo>
                  <a:pt x="2324492" y="1076207"/>
                  <a:pt x="2357306" y="1090569"/>
                  <a:pt x="2357306" y="1090569"/>
                </a:cubicBezTo>
                <a:cubicBezTo>
                  <a:pt x="2365695" y="1098958"/>
                  <a:pt x="2373465" y="1108015"/>
                  <a:pt x="2382473" y="1115736"/>
                </a:cubicBezTo>
                <a:cubicBezTo>
                  <a:pt x="2404211" y="1134369"/>
                  <a:pt x="2444705" y="1160020"/>
                  <a:pt x="2466363" y="1174459"/>
                </a:cubicBezTo>
                <a:cubicBezTo>
                  <a:pt x="2498888" y="1196142"/>
                  <a:pt x="2481965" y="1188049"/>
                  <a:pt x="2516697" y="1199626"/>
                </a:cubicBezTo>
                <a:lnTo>
                  <a:pt x="2550253" y="1249959"/>
                </a:lnTo>
                <a:cubicBezTo>
                  <a:pt x="2555846" y="1258348"/>
                  <a:pt x="2558965" y="1269077"/>
                  <a:pt x="2567031" y="1275126"/>
                </a:cubicBezTo>
                <a:cubicBezTo>
                  <a:pt x="2578216" y="1283515"/>
                  <a:pt x="2590700" y="1290406"/>
                  <a:pt x="2600587" y="1300293"/>
                </a:cubicBezTo>
                <a:cubicBezTo>
                  <a:pt x="2607716" y="1307422"/>
                  <a:pt x="2610236" y="1318331"/>
                  <a:pt x="2617365" y="1325460"/>
                </a:cubicBezTo>
                <a:cubicBezTo>
                  <a:pt x="2624494" y="1332589"/>
                  <a:pt x="2634328" y="1336378"/>
                  <a:pt x="2642532" y="1342238"/>
                </a:cubicBezTo>
                <a:cubicBezTo>
                  <a:pt x="2653909" y="1350365"/>
                  <a:pt x="2664711" y="1359278"/>
                  <a:pt x="2676088" y="1367405"/>
                </a:cubicBezTo>
                <a:cubicBezTo>
                  <a:pt x="2684292" y="1373265"/>
                  <a:pt x="2693051" y="1378323"/>
                  <a:pt x="2701255" y="1384183"/>
                </a:cubicBezTo>
                <a:cubicBezTo>
                  <a:pt x="2712632" y="1392310"/>
                  <a:pt x="2722955" y="1401940"/>
                  <a:pt x="2734811" y="1409350"/>
                </a:cubicBezTo>
                <a:cubicBezTo>
                  <a:pt x="2745416" y="1415978"/>
                  <a:pt x="2757509" y="1419923"/>
                  <a:pt x="2768367" y="1426128"/>
                </a:cubicBezTo>
                <a:cubicBezTo>
                  <a:pt x="2777121" y="1431130"/>
                  <a:pt x="2785145" y="1437313"/>
                  <a:pt x="2793534" y="1442906"/>
                </a:cubicBezTo>
                <a:cubicBezTo>
                  <a:pt x="2808300" y="1487203"/>
                  <a:pt x="2797018" y="1460715"/>
                  <a:pt x="2835479" y="1518407"/>
                </a:cubicBezTo>
                <a:lnTo>
                  <a:pt x="2885813" y="1593908"/>
                </a:lnTo>
                <a:lnTo>
                  <a:pt x="2902591" y="1619075"/>
                </a:lnTo>
                <a:cubicBezTo>
                  <a:pt x="2908184" y="1627464"/>
                  <a:pt x="2916181" y="1634677"/>
                  <a:pt x="2919369" y="1644242"/>
                </a:cubicBezTo>
                <a:cubicBezTo>
                  <a:pt x="2931167" y="1679635"/>
                  <a:pt x="2936393" y="1707447"/>
                  <a:pt x="2961314" y="1736521"/>
                </a:cubicBezTo>
                <a:cubicBezTo>
                  <a:pt x="2967875" y="1744176"/>
                  <a:pt x="2978092" y="1747706"/>
                  <a:pt x="2986481" y="1753299"/>
                </a:cubicBezTo>
                <a:cubicBezTo>
                  <a:pt x="2989277" y="1761688"/>
                  <a:pt x="2992441" y="1769963"/>
                  <a:pt x="2994870" y="1778466"/>
                </a:cubicBezTo>
                <a:cubicBezTo>
                  <a:pt x="3015937" y="1852202"/>
                  <a:pt x="2991534" y="1776847"/>
                  <a:pt x="3011648" y="1837189"/>
                </a:cubicBezTo>
                <a:cubicBezTo>
                  <a:pt x="3014444" y="1935061"/>
                  <a:pt x="3013800" y="2033091"/>
                  <a:pt x="3020037" y="2130804"/>
                </a:cubicBezTo>
                <a:cubicBezTo>
                  <a:pt x="3022204" y="2164753"/>
                  <a:pt x="3036815" y="2231471"/>
                  <a:pt x="3036815" y="2231471"/>
                </a:cubicBezTo>
                <a:cubicBezTo>
                  <a:pt x="3031222" y="2298583"/>
                  <a:pt x="3036370" y="2367473"/>
                  <a:pt x="3020037" y="2432807"/>
                </a:cubicBezTo>
                <a:cubicBezTo>
                  <a:pt x="3014341" y="2455591"/>
                  <a:pt x="3006302" y="2485486"/>
                  <a:pt x="3003259" y="2508308"/>
                </a:cubicBezTo>
                <a:cubicBezTo>
                  <a:pt x="2999545" y="2536164"/>
                  <a:pt x="3000049" y="2564577"/>
                  <a:pt x="2994870" y="2592198"/>
                </a:cubicBezTo>
                <a:cubicBezTo>
                  <a:pt x="2991611" y="2609581"/>
                  <a:pt x="2984441" y="2626025"/>
                  <a:pt x="2978092" y="2642532"/>
                </a:cubicBezTo>
                <a:cubicBezTo>
                  <a:pt x="2956017" y="2699926"/>
                  <a:pt x="2961394" y="2688552"/>
                  <a:pt x="2936147" y="2726422"/>
                </a:cubicBezTo>
                <a:cubicBezTo>
                  <a:pt x="2933351" y="2737607"/>
                  <a:pt x="2933478" y="2749968"/>
                  <a:pt x="2927758" y="2759978"/>
                </a:cubicBezTo>
                <a:cubicBezTo>
                  <a:pt x="2921872" y="2770279"/>
                  <a:pt x="2910186" y="2776031"/>
                  <a:pt x="2902591" y="2785145"/>
                </a:cubicBezTo>
                <a:cubicBezTo>
                  <a:pt x="2896136" y="2792890"/>
                  <a:pt x="2892942" y="2803183"/>
                  <a:pt x="2885813" y="2810312"/>
                </a:cubicBezTo>
                <a:cubicBezTo>
                  <a:pt x="2842491" y="2853634"/>
                  <a:pt x="2846503" y="2818943"/>
                  <a:pt x="2801923" y="2885813"/>
                </a:cubicBezTo>
                <a:cubicBezTo>
                  <a:pt x="2775335" y="2925695"/>
                  <a:pt x="2788333" y="2901415"/>
                  <a:pt x="2768367" y="2961314"/>
                </a:cubicBezTo>
                <a:lnTo>
                  <a:pt x="2759978" y="2986481"/>
                </a:lnTo>
                <a:cubicBezTo>
                  <a:pt x="2762774" y="3000463"/>
                  <a:pt x="2761293" y="3016046"/>
                  <a:pt x="2768367" y="3028426"/>
                </a:cubicBezTo>
                <a:cubicBezTo>
                  <a:pt x="2773369" y="3037180"/>
                  <a:pt x="2784780" y="3040202"/>
                  <a:pt x="2793534" y="3045204"/>
                </a:cubicBezTo>
                <a:cubicBezTo>
                  <a:pt x="2834984" y="3068889"/>
                  <a:pt x="2817187" y="3057332"/>
                  <a:pt x="2860646" y="3070370"/>
                </a:cubicBezTo>
                <a:cubicBezTo>
                  <a:pt x="2877586" y="3075452"/>
                  <a:pt x="2893431" y="3084954"/>
                  <a:pt x="2910980" y="3087148"/>
                </a:cubicBezTo>
                <a:cubicBezTo>
                  <a:pt x="2969092" y="3094412"/>
                  <a:pt x="2970625" y="3092946"/>
                  <a:pt x="3020037" y="3103926"/>
                </a:cubicBezTo>
                <a:cubicBezTo>
                  <a:pt x="3029713" y="3106076"/>
                  <a:pt x="3067550" y="3115099"/>
                  <a:pt x="3078760" y="3120704"/>
                </a:cubicBezTo>
                <a:cubicBezTo>
                  <a:pt x="3087778" y="3125213"/>
                  <a:pt x="3095538" y="3131889"/>
                  <a:pt x="3103927" y="3137482"/>
                </a:cubicBezTo>
                <a:cubicBezTo>
                  <a:pt x="3109520" y="3145871"/>
                  <a:pt x="3116196" y="3153631"/>
                  <a:pt x="3120705" y="3162649"/>
                </a:cubicBezTo>
                <a:cubicBezTo>
                  <a:pt x="3155437" y="3232113"/>
                  <a:pt x="3097789" y="3140858"/>
                  <a:pt x="3145872" y="3212983"/>
                </a:cubicBezTo>
                <a:cubicBezTo>
                  <a:pt x="3143076" y="3235354"/>
                  <a:pt x="3143415" y="3258345"/>
                  <a:pt x="3137483" y="3280095"/>
                </a:cubicBezTo>
                <a:cubicBezTo>
                  <a:pt x="3134830" y="3289822"/>
                  <a:pt x="3127160" y="3297517"/>
                  <a:pt x="3120705" y="3305262"/>
                </a:cubicBezTo>
                <a:cubicBezTo>
                  <a:pt x="3104001" y="3325306"/>
                  <a:pt x="3066789" y="3356790"/>
                  <a:pt x="3045204" y="3363985"/>
                </a:cubicBezTo>
                <a:cubicBezTo>
                  <a:pt x="3036815" y="3366781"/>
                  <a:pt x="3027767" y="3368080"/>
                  <a:pt x="3020037" y="3372374"/>
                </a:cubicBezTo>
                <a:cubicBezTo>
                  <a:pt x="3002410" y="3382167"/>
                  <a:pt x="2986481" y="3394745"/>
                  <a:pt x="2969703" y="3405930"/>
                </a:cubicBezTo>
                <a:lnTo>
                  <a:pt x="2944536" y="3422708"/>
                </a:lnTo>
                <a:cubicBezTo>
                  <a:pt x="2938943" y="3431097"/>
                  <a:pt x="2934887" y="3440746"/>
                  <a:pt x="2927758" y="3447875"/>
                </a:cubicBezTo>
                <a:cubicBezTo>
                  <a:pt x="2888356" y="3487277"/>
                  <a:pt x="2900996" y="3457117"/>
                  <a:pt x="2869035" y="3498209"/>
                </a:cubicBezTo>
                <a:cubicBezTo>
                  <a:pt x="2856655" y="3514126"/>
                  <a:pt x="2841856" y="3529413"/>
                  <a:pt x="2835479" y="3548543"/>
                </a:cubicBezTo>
                <a:cubicBezTo>
                  <a:pt x="2816303" y="3606071"/>
                  <a:pt x="2838947" y="3534669"/>
                  <a:pt x="2818701" y="3615655"/>
                </a:cubicBezTo>
                <a:cubicBezTo>
                  <a:pt x="2816556" y="3624234"/>
                  <a:pt x="2813108" y="3632433"/>
                  <a:pt x="2810312" y="3640822"/>
                </a:cubicBezTo>
                <a:cubicBezTo>
                  <a:pt x="2807516" y="3660396"/>
                  <a:pt x="2806719" y="3680362"/>
                  <a:pt x="2801923" y="3699545"/>
                </a:cubicBezTo>
                <a:cubicBezTo>
                  <a:pt x="2783669" y="3772563"/>
                  <a:pt x="2744681" y="3748682"/>
                  <a:pt x="2793534" y="3867325"/>
                </a:cubicBezTo>
                <a:cubicBezTo>
                  <a:pt x="2800268" y="3883678"/>
                  <a:pt x="2826653" y="3880052"/>
                  <a:pt x="2843868" y="3884103"/>
                </a:cubicBezTo>
                <a:cubicBezTo>
                  <a:pt x="2874301" y="3891264"/>
                  <a:pt x="2905577" y="3894330"/>
                  <a:pt x="2936147" y="3900881"/>
                </a:cubicBezTo>
                <a:cubicBezTo>
                  <a:pt x="2944793" y="3902734"/>
                  <a:pt x="2952811" y="3906841"/>
                  <a:pt x="2961314" y="3909270"/>
                </a:cubicBezTo>
                <a:cubicBezTo>
                  <a:pt x="2972400" y="3912437"/>
                  <a:pt x="2983932" y="3914013"/>
                  <a:pt x="2994870" y="3917659"/>
                </a:cubicBezTo>
                <a:cubicBezTo>
                  <a:pt x="3018204" y="3925437"/>
                  <a:pt x="3048444" y="3939034"/>
                  <a:pt x="3070371" y="3951215"/>
                </a:cubicBezTo>
                <a:cubicBezTo>
                  <a:pt x="3084624" y="3959133"/>
                  <a:pt x="3098560" y="3967627"/>
                  <a:pt x="3112316" y="3976381"/>
                </a:cubicBezTo>
                <a:cubicBezTo>
                  <a:pt x="3129328" y="3987207"/>
                  <a:pt x="3143520" y="4003560"/>
                  <a:pt x="3162650" y="4009937"/>
                </a:cubicBezTo>
                <a:lnTo>
                  <a:pt x="3187817" y="4018326"/>
                </a:lnTo>
                <a:cubicBezTo>
                  <a:pt x="3291281" y="4015530"/>
                  <a:pt x="3394836" y="4015106"/>
                  <a:pt x="3498209" y="4009937"/>
                </a:cubicBezTo>
                <a:cubicBezTo>
                  <a:pt x="3507041" y="4009495"/>
                  <a:pt x="3515326" y="4005207"/>
                  <a:pt x="3523376" y="4001548"/>
                </a:cubicBezTo>
                <a:cubicBezTo>
                  <a:pt x="3546145" y="3991199"/>
                  <a:pt x="3566760" y="3975902"/>
                  <a:pt x="3590488" y="3967993"/>
                </a:cubicBezTo>
                <a:cubicBezTo>
                  <a:pt x="3625220" y="3956416"/>
                  <a:pt x="3608297" y="3964509"/>
                  <a:pt x="3640822" y="3942826"/>
                </a:cubicBezTo>
                <a:cubicBezTo>
                  <a:pt x="3682479" y="3880341"/>
                  <a:pt x="3628940" y="3957085"/>
                  <a:pt x="3682767" y="3892492"/>
                </a:cubicBezTo>
                <a:cubicBezTo>
                  <a:pt x="3694408" y="3878522"/>
                  <a:pt x="3710011" y="3849548"/>
                  <a:pt x="3716323" y="3833769"/>
                </a:cubicBezTo>
                <a:cubicBezTo>
                  <a:pt x="3722891" y="3817348"/>
                  <a:pt x="3733101" y="3783435"/>
                  <a:pt x="3733101" y="3783435"/>
                </a:cubicBezTo>
                <a:cubicBezTo>
                  <a:pt x="3740393" y="3725095"/>
                  <a:pt x="3740203" y="3719208"/>
                  <a:pt x="3749879" y="3665989"/>
                </a:cubicBezTo>
                <a:cubicBezTo>
                  <a:pt x="3752430" y="3651960"/>
                  <a:pt x="3756384" y="3638177"/>
                  <a:pt x="3758268" y="3624044"/>
                </a:cubicBezTo>
                <a:cubicBezTo>
                  <a:pt x="3761982" y="3596188"/>
                  <a:pt x="3763861" y="3568117"/>
                  <a:pt x="3766657" y="3540154"/>
                </a:cubicBezTo>
                <a:cubicBezTo>
                  <a:pt x="3763861" y="3464653"/>
                  <a:pt x="3761862" y="3389118"/>
                  <a:pt x="3758268" y="3313651"/>
                </a:cubicBezTo>
                <a:cubicBezTo>
                  <a:pt x="3756268" y="3271660"/>
                  <a:pt x="3757399" y="3229176"/>
                  <a:pt x="3749879" y="3187816"/>
                </a:cubicBezTo>
                <a:cubicBezTo>
                  <a:pt x="3746069" y="3166863"/>
                  <a:pt x="3731990" y="3149107"/>
                  <a:pt x="3724712" y="3129093"/>
                </a:cubicBezTo>
                <a:cubicBezTo>
                  <a:pt x="3720772" y="3118258"/>
                  <a:pt x="3718385" y="3106881"/>
                  <a:pt x="3716323" y="3095537"/>
                </a:cubicBezTo>
                <a:cubicBezTo>
                  <a:pt x="3705315" y="3034994"/>
                  <a:pt x="3708885" y="3026697"/>
                  <a:pt x="3699545" y="2961314"/>
                </a:cubicBezTo>
                <a:cubicBezTo>
                  <a:pt x="3689639" y="2891974"/>
                  <a:pt x="3694934" y="2945945"/>
                  <a:pt x="3674378" y="2877424"/>
                </a:cubicBezTo>
                <a:cubicBezTo>
                  <a:pt x="3670281" y="2863767"/>
                  <a:pt x="3669447" y="2849312"/>
                  <a:pt x="3665989" y="2835479"/>
                </a:cubicBezTo>
                <a:cubicBezTo>
                  <a:pt x="3663844" y="2826900"/>
                  <a:pt x="3659588" y="2818928"/>
                  <a:pt x="3657600" y="2810312"/>
                </a:cubicBezTo>
                <a:cubicBezTo>
                  <a:pt x="3651188" y="2782525"/>
                  <a:pt x="3643971" y="2754765"/>
                  <a:pt x="3640822" y="2726422"/>
                </a:cubicBezTo>
                <a:cubicBezTo>
                  <a:pt x="3630858" y="2636750"/>
                  <a:pt x="3637399" y="2675751"/>
                  <a:pt x="3624044" y="2608976"/>
                </a:cubicBezTo>
                <a:cubicBezTo>
                  <a:pt x="3608002" y="2432510"/>
                  <a:pt x="3624099" y="2584197"/>
                  <a:pt x="3607266" y="2466363"/>
                </a:cubicBezTo>
                <a:cubicBezTo>
                  <a:pt x="3592030" y="2359709"/>
                  <a:pt x="3606510" y="2437418"/>
                  <a:pt x="3590488" y="2357306"/>
                </a:cubicBezTo>
                <a:cubicBezTo>
                  <a:pt x="3587692" y="2304176"/>
                  <a:pt x="3586399" y="2250945"/>
                  <a:pt x="3582099" y="2197915"/>
                </a:cubicBezTo>
                <a:cubicBezTo>
                  <a:pt x="3578006" y="2147437"/>
                  <a:pt x="3565321" y="2046914"/>
                  <a:pt x="3565321" y="2046914"/>
                </a:cubicBezTo>
                <a:cubicBezTo>
                  <a:pt x="3568117" y="1532389"/>
                  <a:pt x="3568351" y="1017844"/>
                  <a:pt x="3573710" y="503339"/>
                </a:cubicBezTo>
                <a:cubicBezTo>
                  <a:pt x="3574552" y="422462"/>
                  <a:pt x="3578360" y="459572"/>
                  <a:pt x="3590488" y="411060"/>
                </a:cubicBezTo>
                <a:cubicBezTo>
                  <a:pt x="3593946" y="397227"/>
                  <a:pt x="3595671" y="383008"/>
                  <a:pt x="3598877" y="369115"/>
                </a:cubicBezTo>
                <a:cubicBezTo>
                  <a:pt x="3604062" y="346647"/>
                  <a:pt x="3602864" y="321190"/>
                  <a:pt x="3615655" y="302004"/>
                </a:cubicBezTo>
                <a:cubicBezTo>
                  <a:pt x="3640495" y="264744"/>
                  <a:pt x="3627881" y="278154"/>
                  <a:pt x="3674378" y="243281"/>
                </a:cubicBezTo>
                <a:cubicBezTo>
                  <a:pt x="3682444" y="237232"/>
                  <a:pt x="3692416" y="233632"/>
                  <a:pt x="3699545" y="226503"/>
                </a:cubicBezTo>
                <a:cubicBezTo>
                  <a:pt x="3728186" y="197862"/>
                  <a:pt x="3717918" y="190609"/>
                  <a:pt x="3749879" y="167780"/>
                </a:cubicBezTo>
                <a:cubicBezTo>
                  <a:pt x="3778154" y="147584"/>
                  <a:pt x="3801410" y="148606"/>
                  <a:pt x="3833769" y="134224"/>
                </a:cubicBezTo>
                <a:cubicBezTo>
                  <a:pt x="3842982" y="130129"/>
                  <a:pt x="3850182" y="122448"/>
                  <a:pt x="3858936" y="117446"/>
                </a:cubicBezTo>
                <a:cubicBezTo>
                  <a:pt x="3869794" y="111241"/>
                  <a:pt x="3881769" y="107102"/>
                  <a:pt x="3892492" y="100668"/>
                </a:cubicBezTo>
                <a:cubicBezTo>
                  <a:pt x="3909783" y="90293"/>
                  <a:pt x="3923696" y="73489"/>
                  <a:pt x="3942826" y="67112"/>
                </a:cubicBezTo>
                <a:cubicBezTo>
                  <a:pt x="3951215" y="64316"/>
                  <a:pt x="3959490" y="61152"/>
                  <a:pt x="3967993" y="58723"/>
                </a:cubicBezTo>
                <a:cubicBezTo>
                  <a:pt x="3987477" y="53156"/>
                  <a:pt x="4024753" y="44828"/>
                  <a:pt x="4043494" y="41945"/>
                </a:cubicBezTo>
                <a:cubicBezTo>
                  <a:pt x="4096446" y="33798"/>
                  <a:pt x="4149539" y="30017"/>
                  <a:pt x="4202884" y="25167"/>
                </a:cubicBezTo>
                <a:cubicBezTo>
                  <a:pt x="4264156" y="4743"/>
                  <a:pt x="4236060" y="12678"/>
                  <a:pt x="4286774" y="0"/>
                </a:cubicBezTo>
                <a:cubicBezTo>
                  <a:pt x="4362275" y="2796"/>
                  <a:pt x="4437863" y="3818"/>
                  <a:pt x="4513277" y="8389"/>
                </a:cubicBezTo>
                <a:cubicBezTo>
                  <a:pt x="4562531" y="11374"/>
                  <a:pt x="4555551" y="17600"/>
                  <a:pt x="4597167" y="25167"/>
                </a:cubicBezTo>
                <a:cubicBezTo>
                  <a:pt x="4616621" y="28704"/>
                  <a:pt x="4636316" y="30760"/>
                  <a:pt x="4655890" y="33556"/>
                </a:cubicBezTo>
                <a:cubicBezTo>
                  <a:pt x="4664279" y="39149"/>
                  <a:pt x="4672206" y="45506"/>
                  <a:pt x="4681057" y="50334"/>
                </a:cubicBezTo>
                <a:cubicBezTo>
                  <a:pt x="4703014" y="62311"/>
                  <a:pt x="4730483" y="66204"/>
                  <a:pt x="4748169" y="83890"/>
                </a:cubicBezTo>
                <a:lnTo>
                  <a:pt x="4773336" y="109057"/>
                </a:lnTo>
                <a:cubicBezTo>
                  <a:pt x="4788102" y="153354"/>
                  <a:pt x="4776820" y="126866"/>
                  <a:pt x="4815281" y="184558"/>
                </a:cubicBezTo>
                <a:cubicBezTo>
                  <a:pt x="4820874" y="192947"/>
                  <a:pt x="4828315" y="200364"/>
                  <a:pt x="4832059" y="209725"/>
                </a:cubicBezTo>
                <a:cubicBezTo>
                  <a:pt x="4837652" y="223707"/>
                  <a:pt x="4840856" y="238900"/>
                  <a:pt x="4848837" y="251670"/>
                </a:cubicBezTo>
                <a:cubicBezTo>
                  <a:pt x="4860371" y="270125"/>
                  <a:pt x="4881777" y="282019"/>
                  <a:pt x="4899171" y="293615"/>
                </a:cubicBezTo>
                <a:cubicBezTo>
                  <a:pt x="4917380" y="348238"/>
                  <a:pt x="4895311" y="285990"/>
                  <a:pt x="4924338" y="352337"/>
                </a:cubicBezTo>
                <a:cubicBezTo>
                  <a:pt x="4938909" y="385641"/>
                  <a:pt x="4952442" y="419391"/>
                  <a:pt x="4966283" y="453005"/>
                </a:cubicBezTo>
                <a:cubicBezTo>
                  <a:pt x="4972017" y="466929"/>
                  <a:pt x="4979409" y="480341"/>
                  <a:pt x="4983061" y="494950"/>
                </a:cubicBezTo>
                <a:cubicBezTo>
                  <a:pt x="4988654" y="517321"/>
                  <a:pt x="4994837" y="539552"/>
                  <a:pt x="4999839" y="562062"/>
                </a:cubicBezTo>
                <a:cubicBezTo>
                  <a:pt x="5006025" y="589900"/>
                  <a:pt x="5007599" y="618898"/>
                  <a:pt x="5016617" y="645952"/>
                </a:cubicBezTo>
                <a:cubicBezTo>
                  <a:pt x="5025006" y="671119"/>
                  <a:pt x="5029920" y="697725"/>
                  <a:pt x="5041784" y="721453"/>
                </a:cubicBezTo>
                <a:cubicBezTo>
                  <a:pt x="5062517" y="762918"/>
                  <a:pt x="5054607" y="743145"/>
                  <a:pt x="5066951" y="780176"/>
                </a:cubicBezTo>
                <a:cubicBezTo>
                  <a:pt x="5072028" y="815712"/>
                  <a:pt x="5083729" y="891720"/>
                  <a:pt x="5083729" y="922789"/>
                </a:cubicBezTo>
                <a:cubicBezTo>
                  <a:pt x="5083729" y="1006726"/>
                  <a:pt x="5079871" y="1090645"/>
                  <a:pt x="5075340" y="1174459"/>
                </a:cubicBezTo>
                <a:cubicBezTo>
                  <a:pt x="5074273" y="1194203"/>
                  <a:pt x="5071397" y="1213915"/>
                  <a:pt x="5066951" y="1233181"/>
                </a:cubicBezTo>
                <a:cubicBezTo>
                  <a:pt x="5062974" y="1250414"/>
                  <a:pt x="5059983" y="1268800"/>
                  <a:pt x="5050173" y="1283515"/>
                </a:cubicBezTo>
                <a:cubicBezTo>
                  <a:pt x="5038988" y="1300293"/>
                  <a:pt x="5022994" y="1314719"/>
                  <a:pt x="5016617" y="1333849"/>
                </a:cubicBezTo>
                <a:cubicBezTo>
                  <a:pt x="5007393" y="1361521"/>
                  <a:pt x="5004825" y="1370868"/>
                  <a:pt x="4991450" y="1400961"/>
                </a:cubicBezTo>
                <a:cubicBezTo>
                  <a:pt x="4986371" y="1412389"/>
                  <a:pt x="4981106" y="1423794"/>
                  <a:pt x="4974672" y="1434517"/>
                </a:cubicBezTo>
                <a:cubicBezTo>
                  <a:pt x="4964297" y="1451808"/>
                  <a:pt x="4947493" y="1465721"/>
                  <a:pt x="4941116" y="1484851"/>
                </a:cubicBezTo>
                <a:cubicBezTo>
                  <a:pt x="4935523" y="1501629"/>
                  <a:pt x="4936844" y="1522679"/>
                  <a:pt x="4924338" y="1535185"/>
                </a:cubicBezTo>
                <a:cubicBezTo>
                  <a:pt x="4889284" y="1570239"/>
                  <a:pt x="4906289" y="1550861"/>
                  <a:pt x="4874004" y="1593908"/>
                </a:cubicBezTo>
                <a:cubicBezTo>
                  <a:pt x="4865325" y="1619944"/>
                  <a:pt x="4864386" y="1626715"/>
                  <a:pt x="4848837" y="1652631"/>
                </a:cubicBezTo>
                <a:cubicBezTo>
                  <a:pt x="4838462" y="1669922"/>
                  <a:pt x="4822770" y="1684243"/>
                  <a:pt x="4815281" y="1702965"/>
                </a:cubicBezTo>
                <a:cubicBezTo>
                  <a:pt x="4809688" y="1716947"/>
                  <a:pt x="4805237" y="1731441"/>
                  <a:pt x="4798503" y="1744910"/>
                </a:cubicBezTo>
                <a:cubicBezTo>
                  <a:pt x="4793994" y="1753928"/>
                  <a:pt x="4785820" y="1760864"/>
                  <a:pt x="4781725" y="1770077"/>
                </a:cubicBezTo>
                <a:cubicBezTo>
                  <a:pt x="4742505" y="1858321"/>
                  <a:pt x="4782873" y="1783411"/>
                  <a:pt x="4756558" y="1862356"/>
                </a:cubicBezTo>
                <a:cubicBezTo>
                  <a:pt x="4729195" y="1944446"/>
                  <a:pt x="4730548" y="1934927"/>
                  <a:pt x="4689446" y="1996580"/>
                </a:cubicBezTo>
                <a:cubicBezTo>
                  <a:pt x="4683853" y="2004969"/>
                  <a:pt x="4681057" y="2016154"/>
                  <a:pt x="4672668" y="2021747"/>
                </a:cubicBezTo>
                <a:cubicBezTo>
                  <a:pt x="4637592" y="2045131"/>
                  <a:pt x="4621808" y="2050901"/>
                  <a:pt x="4597167" y="2080470"/>
                </a:cubicBezTo>
                <a:cubicBezTo>
                  <a:pt x="4590712" y="2088215"/>
                  <a:pt x="4587134" y="2098143"/>
                  <a:pt x="4580389" y="2105637"/>
                </a:cubicBezTo>
                <a:cubicBezTo>
                  <a:pt x="4504478" y="2189982"/>
                  <a:pt x="4541963" y="2134265"/>
                  <a:pt x="4496499" y="2197915"/>
                </a:cubicBezTo>
                <a:cubicBezTo>
                  <a:pt x="4490639" y="2206119"/>
                  <a:pt x="4484230" y="2214064"/>
                  <a:pt x="4479721" y="2223082"/>
                </a:cubicBezTo>
                <a:cubicBezTo>
                  <a:pt x="4475766" y="2230991"/>
                  <a:pt x="4475719" y="2240571"/>
                  <a:pt x="4471332" y="2248249"/>
                </a:cubicBezTo>
                <a:cubicBezTo>
                  <a:pt x="4464395" y="2260388"/>
                  <a:pt x="4453575" y="2269949"/>
                  <a:pt x="4446165" y="2281805"/>
                </a:cubicBezTo>
                <a:cubicBezTo>
                  <a:pt x="4439537" y="2292410"/>
                  <a:pt x="4435592" y="2304503"/>
                  <a:pt x="4429387" y="2315361"/>
                </a:cubicBezTo>
                <a:cubicBezTo>
                  <a:pt x="4424385" y="2324115"/>
                  <a:pt x="4418202" y="2332139"/>
                  <a:pt x="4412609" y="2340528"/>
                </a:cubicBezTo>
                <a:lnTo>
                  <a:pt x="4395831" y="2407640"/>
                </a:lnTo>
                <a:cubicBezTo>
                  <a:pt x="4393035" y="2418825"/>
                  <a:pt x="4390609" y="2430110"/>
                  <a:pt x="4387442" y="2441196"/>
                </a:cubicBezTo>
                <a:cubicBezTo>
                  <a:pt x="4376257" y="2480345"/>
                  <a:pt x="4360580" y="2518481"/>
                  <a:pt x="4353886" y="2558642"/>
                </a:cubicBezTo>
                <a:cubicBezTo>
                  <a:pt x="4341791" y="2631214"/>
                  <a:pt x="4347607" y="2592098"/>
                  <a:pt x="4337108" y="2676088"/>
                </a:cubicBezTo>
                <a:cubicBezTo>
                  <a:pt x="4339904" y="2715237"/>
                  <a:pt x="4338676" y="2754883"/>
                  <a:pt x="4345497" y="2793534"/>
                </a:cubicBezTo>
                <a:cubicBezTo>
                  <a:pt x="4347249" y="2803463"/>
                  <a:pt x="4354071" y="2812841"/>
                  <a:pt x="4362275" y="2818701"/>
                </a:cubicBezTo>
                <a:cubicBezTo>
                  <a:pt x="4374529" y="2827454"/>
                  <a:pt x="4390751" y="2828745"/>
                  <a:pt x="4404220" y="2835479"/>
                </a:cubicBezTo>
                <a:cubicBezTo>
                  <a:pt x="4429971" y="2848354"/>
                  <a:pt x="4452990" y="2866732"/>
                  <a:pt x="4479721" y="2877424"/>
                </a:cubicBezTo>
                <a:cubicBezTo>
                  <a:pt x="4547010" y="2904339"/>
                  <a:pt x="4573414" y="2901595"/>
                  <a:pt x="4639112" y="2910980"/>
                </a:cubicBezTo>
                <a:cubicBezTo>
                  <a:pt x="4655950" y="2913385"/>
                  <a:pt x="4672842" y="2915679"/>
                  <a:pt x="4689446" y="2919369"/>
                </a:cubicBezTo>
                <a:cubicBezTo>
                  <a:pt x="4698078" y="2921287"/>
                  <a:pt x="4705891" y="2926304"/>
                  <a:pt x="4714613" y="2927758"/>
                </a:cubicBezTo>
                <a:cubicBezTo>
                  <a:pt x="4739590" y="2931921"/>
                  <a:pt x="4764947" y="2933351"/>
                  <a:pt x="4790114" y="2936147"/>
                </a:cubicBezTo>
                <a:lnTo>
                  <a:pt x="5176007" y="2927758"/>
                </a:lnTo>
                <a:cubicBezTo>
                  <a:pt x="5211448" y="2926421"/>
                  <a:pt x="5242309" y="2916708"/>
                  <a:pt x="5276675" y="2910980"/>
                </a:cubicBezTo>
                <a:cubicBezTo>
                  <a:pt x="5296179" y="2907729"/>
                  <a:pt x="5315824" y="2905387"/>
                  <a:pt x="5335398" y="2902591"/>
                </a:cubicBezTo>
                <a:cubicBezTo>
                  <a:pt x="5363424" y="2893249"/>
                  <a:pt x="5362520" y="2892835"/>
                  <a:pt x="5394121" y="2885813"/>
                </a:cubicBezTo>
                <a:cubicBezTo>
                  <a:pt x="5408040" y="2882720"/>
                  <a:pt x="5422310" y="2881176"/>
                  <a:pt x="5436066" y="2877424"/>
                </a:cubicBezTo>
                <a:cubicBezTo>
                  <a:pt x="5453128" y="2872771"/>
                  <a:pt x="5486400" y="2860646"/>
                  <a:pt x="5486400" y="2860646"/>
                </a:cubicBezTo>
                <a:cubicBezTo>
                  <a:pt x="5491993" y="2852257"/>
                  <a:pt x="5496723" y="2843224"/>
                  <a:pt x="5503178" y="2835479"/>
                </a:cubicBezTo>
                <a:cubicBezTo>
                  <a:pt x="5510773" y="2826365"/>
                  <a:pt x="5521764" y="2820183"/>
                  <a:pt x="5528345" y="2810312"/>
                </a:cubicBezTo>
                <a:cubicBezTo>
                  <a:pt x="5533250" y="2802954"/>
                  <a:pt x="5533938" y="2793534"/>
                  <a:pt x="5536734" y="2785145"/>
                </a:cubicBezTo>
                <a:cubicBezTo>
                  <a:pt x="5535724" y="2773024"/>
                  <a:pt x="5533657" y="2682891"/>
                  <a:pt x="5519956" y="2650921"/>
                </a:cubicBezTo>
                <a:cubicBezTo>
                  <a:pt x="5506285" y="2619022"/>
                  <a:pt x="5502867" y="2629690"/>
                  <a:pt x="5478011" y="2608976"/>
                </a:cubicBezTo>
                <a:cubicBezTo>
                  <a:pt x="5426996" y="2566464"/>
                  <a:pt x="5481380" y="2598077"/>
                  <a:pt x="5419288" y="2567031"/>
                </a:cubicBezTo>
                <a:cubicBezTo>
                  <a:pt x="5416492" y="2558642"/>
                  <a:pt x="5417152" y="2548117"/>
                  <a:pt x="5410899" y="2541864"/>
                </a:cubicBezTo>
                <a:cubicBezTo>
                  <a:pt x="5404646" y="2535611"/>
                  <a:pt x="5394311" y="2535620"/>
                  <a:pt x="5385732" y="2533475"/>
                </a:cubicBezTo>
                <a:cubicBezTo>
                  <a:pt x="5371899" y="2530017"/>
                  <a:pt x="5357980" y="2526451"/>
                  <a:pt x="5343787" y="2525086"/>
                </a:cubicBezTo>
                <a:cubicBezTo>
                  <a:pt x="5212490" y="2512461"/>
                  <a:pt x="5080932" y="2502715"/>
                  <a:pt x="4949505" y="2491530"/>
                </a:cubicBezTo>
                <a:cubicBezTo>
                  <a:pt x="4931177" y="2363234"/>
                  <a:pt x="4915989" y="2280421"/>
                  <a:pt x="4949505" y="2122415"/>
                </a:cubicBezTo>
                <a:cubicBezTo>
                  <a:pt x="4953689" y="2102689"/>
                  <a:pt x="4983061" y="2144785"/>
                  <a:pt x="4999839" y="2155970"/>
                </a:cubicBezTo>
                <a:lnTo>
                  <a:pt x="5025006" y="2172748"/>
                </a:lnTo>
                <a:cubicBezTo>
                  <a:pt x="5030599" y="2181137"/>
                  <a:pt x="5034196" y="2191276"/>
                  <a:pt x="5041784" y="2197915"/>
                </a:cubicBezTo>
                <a:cubicBezTo>
                  <a:pt x="5056959" y="2211194"/>
                  <a:pt x="5092118" y="2231471"/>
                  <a:pt x="5092118" y="2231471"/>
                </a:cubicBezTo>
                <a:cubicBezTo>
                  <a:pt x="5100507" y="2228675"/>
                  <a:pt x="5109927" y="2227987"/>
                  <a:pt x="5117284" y="2223082"/>
                </a:cubicBezTo>
                <a:cubicBezTo>
                  <a:pt x="5127155" y="2216501"/>
                  <a:pt x="5133337" y="2205510"/>
                  <a:pt x="5142451" y="2197915"/>
                </a:cubicBezTo>
                <a:cubicBezTo>
                  <a:pt x="5150196" y="2191460"/>
                  <a:pt x="5159229" y="2186730"/>
                  <a:pt x="5167618" y="2181137"/>
                </a:cubicBezTo>
                <a:cubicBezTo>
                  <a:pt x="5170414" y="2172748"/>
                  <a:pt x="5171713" y="2163700"/>
                  <a:pt x="5176007" y="2155970"/>
                </a:cubicBezTo>
                <a:cubicBezTo>
                  <a:pt x="5185800" y="2138343"/>
                  <a:pt x="5192785" y="2116822"/>
                  <a:pt x="5209563" y="2105637"/>
                </a:cubicBezTo>
                <a:cubicBezTo>
                  <a:pt x="5267255" y="2067176"/>
                  <a:pt x="5240767" y="2078458"/>
                  <a:pt x="5285064" y="2063692"/>
                </a:cubicBezTo>
                <a:cubicBezTo>
                  <a:pt x="5293453" y="2072081"/>
                  <a:pt x="5302636" y="2079745"/>
                  <a:pt x="5310231" y="2088859"/>
                </a:cubicBezTo>
                <a:cubicBezTo>
                  <a:pt x="5316686" y="2096604"/>
                  <a:pt x="5319880" y="2106897"/>
                  <a:pt x="5327009" y="2114026"/>
                </a:cubicBezTo>
                <a:cubicBezTo>
                  <a:pt x="5334138" y="2121155"/>
                  <a:pt x="5343787" y="2125211"/>
                  <a:pt x="5352176" y="2130804"/>
                </a:cubicBezTo>
                <a:cubicBezTo>
                  <a:pt x="5357769" y="2139193"/>
                  <a:pt x="5363024" y="2147816"/>
                  <a:pt x="5368954" y="2155970"/>
                </a:cubicBezTo>
                <a:cubicBezTo>
                  <a:pt x="5385401" y="2178585"/>
                  <a:pt x="5419288" y="2223082"/>
                  <a:pt x="5419288" y="2223082"/>
                </a:cubicBezTo>
                <a:cubicBezTo>
                  <a:pt x="5427941" y="2249041"/>
                  <a:pt x="5423508" y="2259333"/>
                  <a:pt x="5461233" y="2256638"/>
                </a:cubicBezTo>
                <a:cubicBezTo>
                  <a:pt x="5489678" y="2254606"/>
                  <a:pt x="5516994" y="2244548"/>
                  <a:pt x="5545123" y="2239860"/>
                </a:cubicBezTo>
                <a:cubicBezTo>
                  <a:pt x="5592736" y="2231924"/>
                  <a:pt x="5630499" y="2226187"/>
                  <a:pt x="5679347" y="2214693"/>
                </a:cubicBezTo>
                <a:cubicBezTo>
                  <a:pt x="5746686" y="2198849"/>
                  <a:pt x="5813571" y="2181137"/>
                  <a:pt x="5880683" y="2164359"/>
                </a:cubicBezTo>
                <a:lnTo>
                  <a:pt x="5914239" y="2155970"/>
                </a:lnTo>
                <a:cubicBezTo>
                  <a:pt x="5940827" y="2195852"/>
                  <a:pt x="5927829" y="2171572"/>
                  <a:pt x="5947795" y="2231471"/>
                </a:cubicBezTo>
                <a:lnTo>
                  <a:pt x="5956184" y="2256638"/>
                </a:lnTo>
                <a:cubicBezTo>
                  <a:pt x="5958980" y="2265027"/>
                  <a:pt x="5962428" y="2273226"/>
                  <a:pt x="5964573" y="2281805"/>
                </a:cubicBezTo>
                <a:cubicBezTo>
                  <a:pt x="5967369" y="2292990"/>
                  <a:pt x="5968914" y="2304566"/>
                  <a:pt x="5972962" y="2315361"/>
                </a:cubicBezTo>
                <a:cubicBezTo>
                  <a:pt x="5977353" y="2327070"/>
                  <a:pt x="5985096" y="2337306"/>
                  <a:pt x="5989740" y="2348917"/>
                </a:cubicBezTo>
                <a:cubicBezTo>
                  <a:pt x="6018715" y="2421355"/>
                  <a:pt x="5996852" y="2374994"/>
                  <a:pt x="6014906" y="2441196"/>
                </a:cubicBezTo>
                <a:cubicBezTo>
                  <a:pt x="6019559" y="2458258"/>
                  <a:pt x="6027395" y="2474372"/>
                  <a:pt x="6031684" y="2491530"/>
                </a:cubicBezTo>
                <a:lnTo>
                  <a:pt x="6056851" y="2592198"/>
                </a:lnTo>
                <a:cubicBezTo>
                  <a:pt x="6059647" y="2603383"/>
                  <a:pt x="6063345" y="2614381"/>
                  <a:pt x="6065240" y="2625754"/>
                </a:cubicBezTo>
                <a:cubicBezTo>
                  <a:pt x="6070833" y="2659310"/>
                  <a:pt x="6075346" y="2693064"/>
                  <a:pt x="6082018" y="2726422"/>
                </a:cubicBezTo>
                <a:cubicBezTo>
                  <a:pt x="6084814" y="2740404"/>
                  <a:pt x="6088063" y="2754302"/>
                  <a:pt x="6090407" y="2768367"/>
                </a:cubicBezTo>
                <a:cubicBezTo>
                  <a:pt x="6093658" y="2787871"/>
                  <a:pt x="6094918" y="2807701"/>
                  <a:pt x="6098796" y="2827090"/>
                </a:cubicBezTo>
                <a:cubicBezTo>
                  <a:pt x="6103318" y="2849701"/>
                  <a:pt x="6109981" y="2871831"/>
                  <a:pt x="6115574" y="2894202"/>
                </a:cubicBezTo>
                <a:cubicBezTo>
                  <a:pt x="6121167" y="2916573"/>
                  <a:pt x="6122040" y="2940689"/>
                  <a:pt x="6132352" y="2961314"/>
                </a:cubicBezTo>
                <a:cubicBezTo>
                  <a:pt x="6153085" y="3002779"/>
                  <a:pt x="6145175" y="2983006"/>
                  <a:pt x="6157519" y="3020037"/>
                </a:cubicBezTo>
                <a:cubicBezTo>
                  <a:pt x="6158765" y="3028757"/>
                  <a:pt x="6168636" y="3105607"/>
                  <a:pt x="6174297" y="3120704"/>
                </a:cubicBezTo>
                <a:cubicBezTo>
                  <a:pt x="6177837" y="3130144"/>
                  <a:pt x="6187197" y="3136564"/>
                  <a:pt x="6191075" y="3145871"/>
                </a:cubicBezTo>
                <a:cubicBezTo>
                  <a:pt x="6201278" y="3170359"/>
                  <a:pt x="6211881" y="3195205"/>
                  <a:pt x="6216242" y="3221372"/>
                </a:cubicBezTo>
                <a:cubicBezTo>
                  <a:pt x="6218233" y="3233320"/>
                  <a:pt x="6228623" y="3298995"/>
                  <a:pt x="6233020" y="3313651"/>
                </a:cubicBezTo>
                <a:cubicBezTo>
                  <a:pt x="6237347" y="3328075"/>
                  <a:pt x="6244205" y="3341614"/>
                  <a:pt x="6249798" y="3355596"/>
                </a:cubicBezTo>
                <a:cubicBezTo>
                  <a:pt x="6260272" y="3428915"/>
                  <a:pt x="6262840" y="3413439"/>
                  <a:pt x="6249798" y="3498209"/>
                </a:cubicBezTo>
                <a:cubicBezTo>
                  <a:pt x="6248453" y="3506949"/>
                  <a:pt x="6245364" y="3515467"/>
                  <a:pt x="6241409" y="3523376"/>
                </a:cubicBezTo>
                <a:cubicBezTo>
                  <a:pt x="6236900" y="3532394"/>
                  <a:pt x="6229633" y="3539789"/>
                  <a:pt x="6224631" y="3548543"/>
                </a:cubicBezTo>
                <a:cubicBezTo>
                  <a:pt x="6218426" y="3559401"/>
                  <a:pt x="6215859" y="3572492"/>
                  <a:pt x="6207853" y="3582099"/>
                </a:cubicBezTo>
                <a:cubicBezTo>
                  <a:pt x="6201398" y="3589844"/>
                  <a:pt x="6190431" y="3592422"/>
                  <a:pt x="6182686" y="3598877"/>
                </a:cubicBezTo>
                <a:cubicBezTo>
                  <a:pt x="6173572" y="3606472"/>
                  <a:pt x="6166633" y="3616449"/>
                  <a:pt x="6157519" y="3624044"/>
                </a:cubicBezTo>
                <a:cubicBezTo>
                  <a:pt x="6149774" y="3630499"/>
                  <a:pt x="6140097" y="3634367"/>
                  <a:pt x="6132352" y="3640822"/>
                </a:cubicBezTo>
                <a:cubicBezTo>
                  <a:pt x="6123238" y="3648417"/>
                  <a:pt x="6116839" y="3659093"/>
                  <a:pt x="6107185" y="3665989"/>
                </a:cubicBezTo>
                <a:cubicBezTo>
                  <a:pt x="6097009" y="3673258"/>
                  <a:pt x="6083805" y="3675498"/>
                  <a:pt x="6073629" y="3682767"/>
                </a:cubicBezTo>
                <a:cubicBezTo>
                  <a:pt x="6019805" y="3721213"/>
                  <a:pt x="6079898" y="3700075"/>
                  <a:pt x="6014906" y="3716323"/>
                </a:cubicBezTo>
                <a:cubicBezTo>
                  <a:pt x="5951728" y="3758443"/>
                  <a:pt x="6032020" y="3708989"/>
                  <a:pt x="5956184" y="3741490"/>
                </a:cubicBezTo>
                <a:cubicBezTo>
                  <a:pt x="5946917" y="3745462"/>
                  <a:pt x="5940841" y="3756001"/>
                  <a:pt x="5931017" y="3758268"/>
                </a:cubicBezTo>
                <a:cubicBezTo>
                  <a:pt x="5903634" y="3764587"/>
                  <a:pt x="5875013" y="3763171"/>
                  <a:pt x="5847127" y="3766657"/>
                </a:cubicBezTo>
                <a:cubicBezTo>
                  <a:pt x="5736322" y="3780508"/>
                  <a:pt x="5864345" y="3770610"/>
                  <a:pt x="5729681" y="3783435"/>
                </a:cubicBezTo>
                <a:cubicBezTo>
                  <a:pt x="5561830" y="3799421"/>
                  <a:pt x="5507533" y="3793194"/>
                  <a:pt x="5293453" y="3800213"/>
                </a:cubicBezTo>
                <a:cubicBezTo>
                  <a:pt x="5231903" y="3802231"/>
                  <a:pt x="5170414" y="3805806"/>
                  <a:pt x="5108895" y="3808602"/>
                </a:cubicBezTo>
                <a:cubicBezTo>
                  <a:pt x="5094914" y="3811398"/>
                  <a:pt x="5080707" y="3813239"/>
                  <a:pt x="5066951" y="3816991"/>
                </a:cubicBezTo>
                <a:cubicBezTo>
                  <a:pt x="5049889" y="3821644"/>
                  <a:pt x="5034230" y="3832168"/>
                  <a:pt x="5016617" y="3833769"/>
                </a:cubicBezTo>
                <a:lnTo>
                  <a:pt x="4924338" y="3842158"/>
                </a:lnTo>
                <a:cubicBezTo>
                  <a:pt x="4907560" y="3847751"/>
                  <a:pt x="4886510" y="3846430"/>
                  <a:pt x="4874004" y="3858936"/>
                </a:cubicBezTo>
                <a:cubicBezTo>
                  <a:pt x="4808152" y="3924788"/>
                  <a:pt x="4838314" y="3902304"/>
                  <a:pt x="4790114" y="3934437"/>
                </a:cubicBezTo>
                <a:cubicBezTo>
                  <a:pt x="4766052" y="4006622"/>
                  <a:pt x="4809637" y="3888373"/>
                  <a:pt x="4723002" y="4018326"/>
                </a:cubicBezTo>
                <a:cubicBezTo>
                  <a:pt x="4699643" y="4053364"/>
                  <a:pt x="4713353" y="4036364"/>
                  <a:pt x="4681057" y="4068660"/>
                </a:cubicBezTo>
                <a:cubicBezTo>
                  <a:pt x="4661091" y="4128559"/>
                  <a:pt x="4674089" y="4104279"/>
                  <a:pt x="4647501" y="4144161"/>
                </a:cubicBezTo>
                <a:cubicBezTo>
                  <a:pt x="4633541" y="4227922"/>
                  <a:pt x="4647260" y="4161741"/>
                  <a:pt x="4622334" y="4244829"/>
                </a:cubicBezTo>
                <a:cubicBezTo>
                  <a:pt x="4611186" y="4281991"/>
                  <a:pt x="4618804" y="4277321"/>
                  <a:pt x="4597167" y="4311941"/>
                </a:cubicBezTo>
                <a:cubicBezTo>
                  <a:pt x="4566415" y="4361144"/>
                  <a:pt x="4577467" y="4332225"/>
                  <a:pt x="4538444" y="4379053"/>
                </a:cubicBezTo>
                <a:cubicBezTo>
                  <a:pt x="4520542" y="4400535"/>
                  <a:pt x="4507883" y="4426392"/>
                  <a:pt x="4488110" y="4446165"/>
                </a:cubicBezTo>
                <a:cubicBezTo>
                  <a:pt x="4439034" y="4495241"/>
                  <a:pt x="4450191" y="4488830"/>
                  <a:pt x="4404220" y="4521666"/>
                </a:cubicBezTo>
                <a:cubicBezTo>
                  <a:pt x="4396016" y="4527526"/>
                  <a:pt x="4388071" y="4533935"/>
                  <a:pt x="4379053" y="4538444"/>
                </a:cubicBezTo>
                <a:cubicBezTo>
                  <a:pt x="4354441" y="4550750"/>
                  <a:pt x="4319454" y="4550805"/>
                  <a:pt x="4295163" y="4555222"/>
                </a:cubicBezTo>
                <a:cubicBezTo>
                  <a:pt x="4267271" y="4560293"/>
                  <a:pt x="4237538" y="4571634"/>
                  <a:pt x="4211273" y="4580389"/>
                </a:cubicBezTo>
                <a:cubicBezTo>
                  <a:pt x="4194495" y="4585982"/>
                  <a:pt x="4178282" y="4593699"/>
                  <a:pt x="4160940" y="4597167"/>
                </a:cubicBezTo>
                <a:lnTo>
                  <a:pt x="4118995" y="4605556"/>
                </a:lnTo>
                <a:cubicBezTo>
                  <a:pt x="4107810" y="4611149"/>
                  <a:pt x="4096297" y="4616129"/>
                  <a:pt x="4085439" y="4622334"/>
                </a:cubicBezTo>
                <a:cubicBezTo>
                  <a:pt x="4064443" y="4634332"/>
                  <a:pt x="4050878" y="4645351"/>
                  <a:pt x="4035105" y="4664279"/>
                </a:cubicBezTo>
                <a:cubicBezTo>
                  <a:pt x="4028650" y="4672024"/>
                  <a:pt x="4023920" y="4681057"/>
                  <a:pt x="4018327" y="4689446"/>
                </a:cubicBezTo>
                <a:cubicBezTo>
                  <a:pt x="4021123" y="4720206"/>
                  <a:pt x="4020659" y="4751438"/>
                  <a:pt x="4026716" y="4781725"/>
                </a:cubicBezTo>
                <a:cubicBezTo>
                  <a:pt x="4029824" y="4797264"/>
                  <a:pt x="4073141" y="4863009"/>
                  <a:pt x="4077050" y="4865615"/>
                </a:cubicBezTo>
                <a:cubicBezTo>
                  <a:pt x="4085439" y="4871208"/>
                  <a:pt x="4094471" y="4875939"/>
                  <a:pt x="4102217" y="4882393"/>
                </a:cubicBezTo>
                <a:cubicBezTo>
                  <a:pt x="4111331" y="4889988"/>
                  <a:pt x="4116543" y="4902741"/>
                  <a:pt x="4127384" y="4907559"/>
                </a:cubicBezTo>
                <a:cubicBezTo>
                  <a:pt x="4142927" y="4914467"/>
                  <a:pt x="4160940" y="4913152"/>
                  <a:pt x="4177718" y="4915948"/>
                </a:cubicBezTo>
                <a:cubicBezTo>
                  <a:pt x="4191699" y="4921541"/>
                  <a:pt x="4205270" y="4928297"/>
                  <a:pt x="4219662" y="4932726"/>
                </a:cubicBezTo>
                <a:cubicBezTo>
                  <a:pt x="4261868" y="4945713"/>
                  <a:pt x="4320073" y="4955731"/>
                  <a:pt x="4362275" y="4966282"/>
                </a:cubicBezTo>
                <a:cubicBezTo>
                  <a:pt x="4382025" y="4971219"/>
                  <a:pt x="4401328" y="4977815"/>
                  <a:pt x="4420998" y="4983060"/>
                </a:cubicBezTo>
                <a:cubicBezTo>
                  <a:pt x="4504661" y="5005370"/>
                  <a:pt x="4463818" y="4994033"/>
                  <a:pt x="4530055" y="5008227"/>
                </a:cubicBezTo>
                <a:cubicBezTo>
                  <a:pt x="4555264" y="5013629"/>
                  <a:pt x="4579933" y="5022158"/>
                  <a:pt x="4605556" y="5025005"/>
                </a:cubicBezTo>
                <a:cubicBezTo>
                  <a:pt x="4680801" y="5033366"/>
                  <a:pt x="4832059" y="5041783"/>
                  <a:pt x="4832059" y="5041783"/>
                </a:cubicBezTo>
                <a:cubicBezTo>
                  <a:pt x="4846041" y="5044579"/>
                  <a:pt x="4859745" y="5050172"/>
                  <a:pt x="4874004" y="5050172"/>
                </a:cubicBezTo>
                <a:cubicBezTo>
                  <a:pt x="5263028" y="5050172"/>
                  <a:pt x="5028927" y="5050597"/>
                  <a:pt x="5209563" y="5033394"/>
                </a:cubicBezTo>
                <a:cubicBezTo>
                  <a:pt x="5263758" y="5028233"/>
                  <a:pt x="5393824" y="5019991"/>
                  <a:pt x="5444455" y="5016616"/>
                </a:cubicBezTo>
                <a:cubicBezTo>
                  <a:pt x="5460867" y="5011145"/>
                  <a:pt x="5554613" y="4978682"/>
                  <a:pt x="5578679" y="4974671"/>
                </a:cubicBezTo>
                <a:cubicBezTo>
                  <a:pt x="5609145" y="4969593"/>
                  <a:pt x="5640260" y="4969693"/>
                  <a:pt x="5670958" y="4966282"/>
                </a:cubicBezTo>
                <a:cubicBezTo>
                  <a:pt x="5690610" y="4964098"/>
                  <a:pt x="5710107" y="4960689"/>
                  <a:pt x="5729681" y="4957893"/>
                </a:cubicBezTo>
                <a:cubicBezTo>
                  <a:pt x="5748234" y="4939340"/>
                  <a:pt x="5756656" y="4927627"/>
                  <a:pt x="5780015" y="4915948"/>
                </a:cubicBezTo>
                <a:cubicBezTo>
                  <a:pt x="5793484" y="4909214"/>
                  <a:pt x="5807860" y="4904457"/>
                  <a:pt x="5821960" y="4899170"/>
                </a:cubicBezTo>
                <a:cubicBezTo>
                  <a:pt x="5830240" y="4896065"/>
                  <a:pt x="5839218" y="4894736"/>
                  <a:pt x="5847127" y="4890781"/>
                </a:cubicBezTo>
                <a:cubicBezTo>
                  <a:pt x="5886505" y="4871093"/>
                  <a:pt x="5879108" y="4865333"/>
                  <a:pt x="5914239" y="4857226"/>
                </a:cubicBezTo>
                <a:cubicBezTo>
                  <a:pt x="5971374" y="4844041"/>
                  <a:pt x="6004059" y="4842867"/>
                  <a:pt x="6056851" y="4823670"/>
                </a:cubicBezTo>
                <a:cubicBezTo>
                  <a:pt x="6068604" y="4819396"/>
                  <a:pt x="6079222" y="4812485"/>
                  <a:pt x="6090407" y="4806892"/>
                </a:cubicBezTo>
                <a:cubicBezTo>
                  <a:pt x="6151484" y="4725456"/>
                  <a:pt x="6118905" y="4757249"/>
                  <a:pt x="6182686" y="4706224"/>
                </a:cubicBezTo>
                <a:cubicBezTo>
                  <a:pt x="6185482" y="4692242"/>
                  <a:pt x="6188524" y="4678308"/>
                  <a:pt x="6191075" y="4664279"/>
                </a:cubicBezTo>
                <a:cubicBezTo>
                  <a:pt x="6194118" y="4647544"/>
                  <a:pt x="6194576" y="4630237"/>
                  <a:pt x="6199464" y="4613945"/>
                </a:cubicBezTo>
                <a:cubicBezTo>
                  <a:pt x="6203057" y="4601967"/>
                  <a:pt x="6211163" y="4591817"/>
                  <a:pt x="6216242" y="4580389"/>
                </a:cubicBezTo>
                <a:cubicBezTo>
                  <a:pt x="6222358" y="4566628"/>
                  <a:pt x="6225707" y="4551608"/>
                  <a:pt x="6233020" y="4538444"/>
                </a:cubicBezTo>
                <a:cubicBezTo>
                  <a:pt x="6239810" y="4526222"/>
                  <a:pt x="6250431" y="4516521"/>
                  <a:pt x="6258187" y="4504888"/>
                </a:cubicBezTo>
                <a:cubicBezTo>
                  <a:pt x="6267232" y="4491321"/>
                  <a:pt x="6275435" y="4477196"/>
                  <a:pt x="6283354" y="4462943"/>
                </a:cubicBezTo>
                <a:cubicBezTo>
                  <a:pt x="6289427" y="4452011"/>
                  <a:pt x="6295206" y="4440881"/>
                  <a:pt x="6300132" y="4429387"/>
                </a:cubicBezTo>
                <a:cubicBezTo>
                  <a:pt x="6303615" y="4421259"/>
                  <a:pt x="6303616" y="4411578"/>
                  <a:pt x="6308521" y="4404220"/>
                </a:cubicBezTo>
                <a:cubicBezTo>
                  <a:pt x="6315102" y="4394349"/>
                  <a:pt x="6326093" y="4388167"/>
                  <a:pt x="6333688" y="4379053"/>
                </a:cubicBezTo>
                <a:cubicBezTo>
                  <a:pt x="6340143" y="4371308"/>
                  <a:pt x="6343768" y="4361422"/>
                  <a:pt x="6350466" y="4353886"/>
                </a:cubicBezTo>
                <a:cubicBezTo>
                  <a:pt x="6366230" y="4336152"/>
                  <a:pt x="6385838" y="4321967"/>
                  <a:pt x="6400800" y="4303552"/>
                </a:cubicBezTo>
                <a:cubicBezTo>
                  <a:pt x="6522492" y="4153777"/>
                  <a:pt x="6415865" y="4263320"/>
                  <a:pt x="6484690" y="4194495"/>
                </a:cubicBezTo>
                <a:cubicBezTo>
                  <a:pt x="6489250" y="4178535"/>
                  <a:pt x="6517546" y="4081969"/>
                  <a:pt x="6518246" y="4068660"/>
                </a:cubicBezTo>
                <a:cubicBezTo>
                  <a:pt x="6519869" y="4037816"/>
                  <a:pt x="6514674" y="4006890"/>
                  <a:pt x="6509857" y="3976381"/>
                </a:cubicBezTo>
                <a:cubicBezTo>
                  <a:pt x="6506261" y="3953604"/>
                  <a:pt x="6493079" y="3909270"/>
                  <a:pt x="6493079" y="3909270"/>
                </a:cubicBezTo>
                <a:cubicBezTo>
                  <a:pt x="6495875" y="3842158"/>
                  <a:pt x="6497524" y="3774988"/>
                  <a:pt x="6501468" y="3707934"/>
                </a:cubicBezTo>
                <a:cubicBezTo>
                  <a:pt x="6506102" y="3629148"/>
                  <a:pt x="6502428" y="3646330"/>
                  <a:pt x="6518246" y="3598877"/>
                </a:cubicBezTo>
                <a:cubicBezTo>
                  <a:pt x="6522745" y="3553884"/>
                  <a:pt x="6526782" y="3501596"/>
                  <a:pt x="6535024" y="3456264"/>
                </a:cubicBezTo>
                <a:cubicBezTo>
                  <a:pt x="6535723" y="3452419"/>
                  <a:pt x="6547310" y="3404279"/>
                  <a:pt x="6551802" y="3397541"/>
                </a:cubicBezTo>
                <a:cubicBezTo>
                  <a:pt x="6573329" y="3365250"/>
                  <a:pt x="6589782" y="3368103"/>
                  <a:pt x="6627303" y="3355596"/>
                </a:cubicBezTo>
                <a:lnTo>
                  <a:pt x="6652470" y="3347207"/>
                </a:lnTo>
                <a:lnTo>
                  <a:pt x="6677637" y="3338818"/>
                </a:lnTo>
                <a:cubicBezTo>
                  <a:pt x="6705600" y="3341614"/>
                  <a:pt x="6736391" y="3334639"/>
                  <a:pt x="6761527" y="3347207"/>
                </a:cubicBezTo>
                <a:cubicBezTo>
                  <a:pt x="6802890" y="3367889"/>
                  <a:pt x="6787434" y="3394641"/>
                  <a:pt x="6803472" y="3422708"/>
                </a:cubicBezTo>
                <a:cubicBezTo>
                  <a:pt x="6810409" y="3434847"/>
                  <a:pt x="6820250" y="3445079"/>
                  <a:pt x="6828639" y="3456264"/>
                </a:cubicBezTo>
                <a:cubicBezTo>
                  <a:pt x="6830132" y="3463729"/>
                  <a:pt x="6840974" y="3521399"/>
                  <a:pt x="6845417" y="3531765"/>
                </a:cubicBezTo>
                <a:cubicBezTo>
                  <a:pt x="6849389" y="3541032"/>
                  <a:pt x="6856602" y="3548543"/>
                  <a:pt x="6862195" y="3556932"/>
                </a:cubicBezTo>
                <a:cubicBezTo>
                  <a:pt x="6864991" y="3570914"/>
                  <a:pt x="6866075" y="3585350"/>
                  <a:pt x="6870584" y="3598877"/>
                </a:cubicBezTo>
                <a:cubicBezTo>
                  <a:pt x="6877680" y="3620164"/>
                  <a:pt x="6891867" y="3639190"/>
                  <a:pt x="6904140" y="3657600"/>
                </a:cubicBezTo>
                <a:cubicBezTo>
                  <a:pt x="6909733" y="3679971"/>
                  <a:pt x="6917657" y="3701885"/>
                  <a:pt x="6920918" y="3724712"/>
                </a:cubicBezTo>
                <a:cubicBezTo>
                  <a:pt x="6935457" y="3826498"/>
                  <a:pt x="6921874" y="3745798"/>
                  <a:pt x="6937695" y="3816991"/>
                </a:cubicBezTo>
                <a:cubicBezTo>
                  <a:pt x="6940594" y="3830037"/>
                  <a:pt x="6948893" y="3877613"/>
                  <a:pt x="6954473" y="3892492"/>
                </a:cubicBezTo>
                <a:cubicBezTo>
                  <a:pt x="6958864" y="3904201"/>
                  <a:pt x="6966606" y="3914437"/>
                  <a:pt x="6971251" y="3926048"/>
                </a:cubicBezTo>
                <a:cubicBezTo>
                  <a:pt x="6977819" y="3942468"/>
                  <a:pt x="6982436" y="3959603"/>
                  <a:pt x="6988029" y="3976381"/>
                </a:cubicBezTo>
                <a:cubicBezTo>
                  <a:pt x="6990825" y="3984770"/>
                  <a:pt x="6994273" y="3992969"/>
                  <a:pt x="6996418" y="4001548"/>
                </a:cubicBezTo>
                <a:cubicBezTo>
                  <a:pt x="6999214" y="4012733"/>
                  <a:pt x="6999651" y="4024792"/>
                  <a:pt x="7004807" y="4035104"/>
                </a:cubicBezTo>
                <a:cubicBezTo>
                  <a:pt x="7018169" y="4061829"/>
                  <a:pt x="7039857" y="4090878"/>
                  <a:pt x="7063530" y="4110605"/>
                </a:cubicBezTo>
                <a:cubicBezTo>
                  <a:pt x="7071275" y="4117060"/>
                  <a:pt x="7080308" y="4121790"/>
                  <a:pt x="7088697" y="4127383"/>
                </a:cubicBezTo>
                <a:cubicBezTo>
                  <a:pt x="7091493" y="4135772"/>
                  <a:pt x="7090181" y="4147026"/>
                  <a:pt x="7097086" y="4152550"/>
                </a:cubicBezTo>
                <a:cubicBezTo>
                  <a:pt x="7106089" y="4159752"/>
                  <a:pt x="7120045" y="4156397"/>
                  <a:pt x="7130642" y="4160939"/>
                </a:cubicBezTo>
                <a:cubicBezTo>
                  <a:pt x="7139909" y="4164911"/>
                  <a:pt x="7146791" y="4173208"/>
                  <a:pt x="7155809" y="4177717"/>
                </a:cubicBezTo>
                <a:cubicBezTo>
                  <a:pt x="7163718" y="4181672"/>
                  <a:pt x="7173067" y="4182151"/>
                  <a:pt x="7180976" y="4186106"/>
                </a:cubicBezTo>
                <a:cubicBezTo>
                  <a:pt x="7302693" y="4246964"/>
                  <a:pt x="7160751" y="4178215"/>
                  <a:pt x="7248088" y="4236440"/>
                </a:cubicBezTo>
                <a:cubicBezTo>
                  <a:pt x="7255446" y="4241345"/>
                  <a:pt x="7265346" y="4240874"/>
                  <a:pt x="7273255" y="4244829"/>
                </a:cubicBezTo>
                <a:cubicBezTo>
                  <a:pt x="7282273" y="4249338"/>
                  <a:pt x="7290033" y="4256014"/>
                  <a:pt x="7298422" y="4261607"/>
                </a:cubicBezTo>
                <a:cubicBezTo>
                  <a:pt x="7304015" y="4244829"/>
                  <a:pt x="7305390" y="4225988"/>
                  <a:pt x="7315200" y="4211273"/>
                </a:cubicBezTo>
                <a:cubicBezTo>
                  <a:pt x="7320793" y="4202884"/>
                  <a:pt x="7327469" y="4195124"/>
                  <a:pt x="7331978" y="4186106"/>
                </a:cubicBezTo>
                <a:cubicBezTo>
                  <a:pt x="7345091" y="4159880"/>
                  <a:pt x="7335324" y="4153568"/>
                  <a:pt x="7357145" y="4127383"/>
                </a:cubicBezTo>
                <a:cubicBezTo>
                  <a:pt x="7363600" y="4119638"/>
                  <a:pt x="7373923" y="4116198"/>
                  <a:pt x="7382312" y="4110605"/>
                </a:cubicBezTo>
                <a:cubicBezTo>
                  <a:pt x="7387905" y="4102216"/>
                  <a:pt x="7391961" y="4092567"/>
                  <a:pt x="7399090" y="4085438"/>
                </a:cubicBezTo>
                <a:cubicBezTo>
                  <a:pt x="7415352" y="4069176"/>
                  <a:pt x="7428955" y="4067094"/>
                  <a:pt x="7449424" y="4060271"/>
                </a:cubicBezTo>
                <a:cubicBezTo>
                  <a:pt x="7460609" y="4049086"/>
                  <a:pt x="7469566" y="4035099"/>
                  <a:pt x="7482980" y="4026715"/>
                </a:cubicBezTo>
                <a:cubicBezTo>
                  <a:pt x="7492757" y="4020604"/>
                  <a:pt x="7505493" y="4021639"/>
                  <a:pt x="7516536" y="4018326"/>
                </a:cubicBezTo>
                <a:cubicBezTo>
                  <a:pt x="7613677" y="3989184"/>
                  <a:pt x="7518579" y="4015294"/>
                  <a:pt x="7625593" y="3976381"/>
                </a:cubicBezTo>
                <a:cubicBezTo>
                  <a:pt x="7636428" y="3972441"/>
                  <a:pt x="7647964" y="3970789"/>
                  <a:pt x="7659149" y="3967993"/>
                </a:cubicBezTo>
                <a:lnTo>
                  <a:pt x="7885651" y="3984770"/>
                </a:lnTo>
                <a:cubicBezTo>
                  <a:pt x="7910885" y="3986873"/>
                  <a:pt x="7937130" y="3985152"/>
                  <a:pt x="7961152" y="3993159"/>
                </a:cubicBezTo>
                <a:cubicBezTo>
                  <a:pt x="7972407" y="3996911"/>
                  <a:pt x="7979423" y="4008672"/>
                  <a:pt x="7986319" y="4018326"/>
                </a:cubicBezTo>
                <a:cubicBezTo>
                  <a:pt x="8004936" y="4044390"/>
                  <a:pt x="8003122" y="4056165"/>
                  <a:pt x="8011486" y="4085438"/>
                </a:cubicBezTo>
                <a:cubicBezTo>
                  <a:pt x="8035556" y="4169683"/>
                  <a:pt x="8002039" y="4039260"/>
                  <a:pt x="8028264" y="4144161"/>
                </a:cubicBezTo>
                <a:cubicBezTo>
                  <a:pt x="8037786" y="4229856"/>
                  <a:pt x="8046886" y="4273831"/>
                  <a:pt x="8028264" y="4370664"/>
                </a:cubicBezTo>
                <a:cubicBezTo>
                  <a:pt x="8028253" y="4370721"/>
                  <a:pt x="7993242" y="4447631"/>
                  <a:pt x="7977930" y="4462943"/>
                </a:cubicBezTo>
                <a:cubicBezTo>
                  <a:pt x="7970801" y="4470072"/>
                  <a:pt x="7960508" y="4473266"/>
                  <a:pt x="7952763" y="4479721"/>
                </a:cubicBezTo>
                <a:cubicBezTo>
                  <a:pt x="7943649" y="4487316"/>
                  <a:pt x="7938368" y="4499916"/>
                  <a:pt x="7927596" y="4504888"/>
                </a:cubicBezTo>
                <a:cubicBezTo>
                  <a:pt x="7901089" y="4517122"/>
                  <a:pt x="7872029" y="4522974"/>
                  <a:pt x="7843706" y="4530055"/>
                </a:cubicBezTo>
                <a:cubicBezTo>
                  <a:pt x="7816041" y="4536971"/>
                  <a:pt x="7786870" y="4537815"/>
                  <a:pt x="7759817" y="4546833"/>
                </a:cubicBezTo>
                <a:cubicBezTo>
                  <a:pt x="7751428" y="4549629"/>
                  <a:pt x="7743390" y="4553877"/>
                  <a:pt x="7734650" y="4555222"/>
                </a:cubicBezTo>
                <a:cubicBezTo>
                  <a:pt x="7706874" y="4559495"/>
                  <a:pt x="7678723" y="4560815"/>
                  <a:pt x="7650760" y="4563611"/>
                </a:cubicBezTo>
                <a:cubicBezTo>
                  <a:pt x="7642371" y="4566407"/>
                  <a:pt x="7634436" y="4572000"/>
                  <a:pt x="7625593" y="4572000"/>
                </a:cubicBezTo>
                <a:cubicBezTo>
                  <a:pt x="7568376" y="4572000"/>
                  <a:pt x="7553317" y="4566515"/>
                  <a:pt x="7508147" y="4555222"/>
                </a:cubicBezTo>
                <a:cubicBezTo>
                  <a:pt x="7491369" y="4544037"/>
                  <a:pt x="7468998" y="4538444"/>
                  <a:pt x="7457813" y="4521666"/>
                </a:cubicBezTo>
                <a:cubicBezTo>
                  <a:pt x="7452220" y="4513277"/>
                  <a:pt x="7445544" y="4505517"/>
                  <a:pt x="7441035" y="4496499"/>
                </a:cubicBezTo>
                <a:cubicBezTo>
                  <a:pt x="7437080" y="4488590"/>
                  <a:pt x="7438170" y="4478237"/>
                  <a:pt x="7432646" y="4471332"/>
                </a:cubicBezTo>
                <a:cubicBezTo>
                  <a:pt x="7426348" y="4463459"/>
                  <a:pt x="7415868" y="4460147"/>
                  <a:pt x="7407479" y="4454554"/>
                </a:cubicBezTo>
                <a:cubicBezTo>
                  <a:pt x="7396294" y="4437776"/>
                  <a:pt x="7378814" y="4423783"/>
                  <a:pt x="7373923" y="4404220"/>
                </a:cubicBezTo>
                <a:cubicBezTo>
                  <a:pt x="7371127" y="4393035"/>
                  <a:pt x="7370690" y="4380976"/>
                  <a:pt x="7365534" y="4370664"/>
                </a:cubicBezTo>
                <a:cubicBezTo>
                  <a:pt x="7341066" y="4321728"/>
                  <a:pt x="7341416" y="4326622"/>
                  <a:pt x="7306811" y="4303552"/>
                </a:cubicBezTo>
                <a:cubicBezTo>
                  <a:pt x="7294885" y="4267774"/>
                  <a:pt x="7298422" y="4287228"/>
                  <a:pt x="7298422" y="424482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Prostoročno: oblika 10">
            <a:extLst>
              <a:ext uri="{FF2B5EF4-FFF2-40B4-BE49-F238E27FC236}">
                <a16:creationId xmlns:a16="http://schemas.microsoft.com/office/drawing/2014/main" xmlns="" id="{5E7AA48D-FCE1-4E39-A831-F64B722F0792}"/>
              </a:ext>
            </a:extLst>
          </p:cNvPr>
          <p:cNvSpPr/>
          <p:nvPr/>
        </p:nvSpPr>
        <p:spPr>
          <a:xfrm>
            <a:off x="2650921" y="1140903"/>
            <a:ext cx="8879049" cy="5184396"/>
          </a:xfrm>
          <a:custGeom>
            <a:avLst/>
            <a:gdLst>
              <a:gd name="connsiteX0" fmla="*/ 0 w 7543173"/>
              <a:gd name="connsiteY0" fmla="*/ 2390862 h 5184396"/>
              <a:gd name="connsiteX1" fmla="*/ 184558 w 7543173"/>
              <a:gd name="connsiteY1" fmla="*/ 2399251 h 5184396"/>
              <a:gd name="connsiteX2" fmla="*/ 209725 w 7543173"/>
              <a:gd name="connsiteY2" fmla="*/ 2407640 h 5184396"/>
              <a:gd name="connsiteX3" fmla="*/ 243281 w 7543173"/>
              <a:gd name="connsiteY3" fmla="*/ 2416029 h 5184396"/>
              <a:gd name="connsiteX4" fmla="*/ 285226 w 7543173"/>
              <a:gd name="connsiteY4" fmla="*/ 2424418 h 5184396"/>
              <a:gd name="connsiteX5" fmla="*/ 335560 w 7543173"/>
              <a:gd name="connsiteY5" fmla="*/ 2441196 h 5184396"/>
              <a:gd name="connsiteX6" fmla="*/ 385894 w 7543173"/>
              <a:gd name="connsiteY6" fmla="*/ 2457974 h 5184396"/>
              <a:gd name="connsiteX7" fmla="*/ 411061 w 7543173"/>
              <a:gd name="connsiteY7" fmla="*/ 2466363 h 5184396"/>
              <a:gd name="connsiteX8" fmla="*/ 436228 w 7543173"/>
              <a:gd name="connsiteY8" fmla="*/ 2474752 h 5184396"/>
              <a:gd name="connsiteX9" fmla="*/ 486562 w 7543173"/>
              <a:gd name="connsiteY9" fmla="*/ 2508308 h 5184396"/>
              <a:gd name="connsiteX10" fmla="*/ 536896 w 7543173"/>
              <a:gd name="connsiteY10" fmla="*/ 2525086 h 5184396"/>
              <a:gd name="connsiteX11" fmla="*/ 562062 w 7543173"/>
              <a:gd name="connsiteY11" fmla="*/ 2533475 h 5184396"/>
              <a:gd name="connsiteX12" fmla="*/ 696286 w 7543173"/>
              <a:gd name="connsiteY12" fmla="*/ 2508308 h 5184396"/>
              <a:gd name="connsiteX13" fmla="*/ 713064 w 7543173"/>
              <a:gd name="connsiteY13" fmla="*/ 2483141 h 5184396"/>
              <a:gd name="connsiteX14" fmla="*/ 729842 w 7543173"/>
              <a:gd name="connsiteY14" fmla="*/ 2432807 h 5184396"/>
              <a:gd name="connsiteX15" fmla="*/ 721453 w 7543173"/>
              <a:gd name="connsiteY15" fmla="*/ 2139192 h 5184396"/>
              <a:gd name="connsiteX16" fmla="*/ 713064 w 7543173"/>
              <a:gd name="connsiteY16" fmla="*/ 2105636 h 5184396"/>
              <a:gd name="connsiteX17" fmla="*/ 679508 w 7543173"/>
              <a:gd name="connsiteY17" fmla="*/ 2055303 h 5184396"/>
              <a:gd name="connsiteX18" fmla="*/ 637563 w 7543173"/>
              <a:gd name="connsiteY18" fmla="*/ 2004969 h 5184396"/>
              <a:gd name="connsiteX19" fmla="*/ 604007 w 7543173"/>
              <a:gd name="connsiteY19" fmla="*/ 1954635 h 5184396"/>
              <a:gd name="connsiteX20" fmla="*/ 562062 w 7543173"/>
              <a:gd name="connsiteY20" fmla="*/ 1912690 h 5184396"/>
              <a:gd name="connsiteX21" fmla="*/ 520118 w 7543173"/>
              <a:gd name="connsiteY21" fmla="*/ 1870745 h 5184396"/>
              <a:gd name="connsiteX22" fmla="*/ 503340 w 7543173"/>
              <a:gd name="connsiteY22" fmla="*/ 1845578 h 5184396"/>
              <a:gd name="connsiteX23" fmla="*/ 453006 w 7543173"/>
              <a:gd name="connsiteY23" fmla="*/ 1812022 h 5184396"/>
              <a:gd name="connsiteX24" fmla="*/ 419450 w 7543173"/>
              <a:gd name="connsiteY24" fmla="*/ 1770077 h 5184396"/>
              <a:gd name="connsiteX25" fmla="*/ 411061 w 7543173"/>
              <a:gd name="connsiteY25" fmla="*/ 1744910 h 5184396"/>
              <a:gd name="connsiteX26" fmla="*/ 377505 w 7543173"/>
              <a:gd name="connsiteY26" fmla="*/ 1694576 h 5184396"/>
              <a:gd name="connsiteX27" fmla="*/ 377505 w 7543173"/>
              <a:gd name="connsiteY27" fmla="*/ 1694576 h 5184396"/>
              <a:gd name="connsiteX28" fmla="*/ 293615 w 7543173"/>
              <a:gd name="connsiteY28" fmla="*/ 1593908 h 5184396"/>
              <a:gd name="connsiteX29" fmla="*/ 276837 w 7543173"/>
              <a:gd name="connsiteY29" fmla="*/ 1568741 h 5184396"/>
              <a:gd name="connsiteX30" fmla="*/ 251670 w 7543173"/>
              <a:gd name="connsiteY30" fmla="*/ 1518407 h 5184396"/>
              <a:gd name="connsiteX31" fmla="*/ 226503 w 7543173"/>
              <a:gd name="connsiteY31" fmla="*/ 1442906 h 5184396"/>
              <a:gd name="connsiteX32" fmla="*/ 218114 w 7543173"/>
              <a:gd name="connsiteY32" fmla="*/ 1417739 h 5184396"/>
              <a:gd name="connsiteX33" fmla="*/ 209725 w 7543173"/>
              <a:gd name="connsiteY33" fmla="*/ 1392572 h 5184396"/>
              <a:gd name="connsiteX34" fmla="*/ 218114 w 7543173"/>
              <a:gd name="connsiteY34" fmla="*/ 1149291 h 5184396"/>
              <a:gd name="connsiteX35" fmla="*/ 243281 w 7543173"/>
              <a:gd name="connsiteY35" fmla="*/ 1098958 h 5184396"/>
              <a:gd name="connsiteX36" fmla="*/ 251670 w 7543173"/>
              <a:gd name="connsiteY36" fmla="*/ 1073791 h 5184396"/>
              <a:gd name="connsiteX37" fmla="*/ 260059 w 7543173"/>
              <a:gd name="connsiteY37" fmla="*/ 1040235 h 5184396"/>
              <a:gd name="connsiteX38" fmla="*/ 276837 w 7543173"/>
              <a:gd name="connsiteY38" fmla="*/ 973123 h 5184396"/>
              <a:gd name="connsiteX39" fmla="*/ 293615 w 7543173"/>
              <a:gd name="connsiteY39" fmla="*/ 947956 h 5184396"/>
              <a:gd name="connsiteX40" fmla="*/ 302004 w 7543173"/>
              <a:gd name="connsiteY40" fmla="*/ 922789 h 5184396"/>
              <a:gd name="connsiteX41" fmla="*/ 318782 w 7543173"/>
              <a:gd name="connsiteY41" fmla="*/ 897622 h 5184396"/>
              <a:gd name="connsiteX42" fmla="*/ 335560 w 7543173"/>
              <a:gd name="connsiteY42" fmla="*/ 847288 h 5184396"/>
              <a:gd name="connsiteX43" fmla="*/ 411061 w 7543173"/>
              <a:gd name="connsiteY43" fmla="*/ 788565 h 5184396"/>
              <a:gd name="connsiteX44" fmla="*/ 427839 w 7543173"/>
              <a:gd name="connsiteY44" fmla="*/ 763398 h 5184396"/>
              <a:gd name="connsiteX45" fmla="*/ 486562 w 7543173"/>
              <a:gd name="connsiteY45" fmla="*/ 713064 h 5184396"/>
              <a:gd name="connsiteX46" fmla="*/ 536896 w 7543173"/>
              <a:gd name="connsiteY46" fmla="*/ 679508 h 5184396"/>
              <a:gd name="connsiteX47" fmla="*/ 587229 w 7543173"/>
              <a:gd name="connsiteY47" fmla="*/ 645952 h 5184396"/>
              <a:gd name="connsiteX48" fmla="*/ 645952 w 7543173"/>
              <a:gd name="connsiteY48" fmla="*/ 629174 h 5184396"/>
              <a:gd name="connsiteX49" fmla="*/ 671119 w 7543173"/>
              <a:gd name="connsiteY49" fmla="*/ 620785 h 5184396"/>
              <a:gd name="connsiteX50" fmla="*/ 729842 w 7543173"/>
              <a:gd name="connsiteY50" fmla="*/ 595618 h 5184396"/>
              <a:gd name="connsiteX51" fmla="*/ 788565 w 7543173"/>
              <a:gd name="connsiteY51" fmla="*/ 587229 h 5184396"/>
              <a:gd name="connsiteX52" fmla="*/ 830510 w 7543173"/>
              <a:gd name="connsiteY52" fmla="*/ 578840 h 5184396"/>
              <a:gd name="connsiteX53" fmla="*/ 906011 w 7543173"/>
              <a:gd name="connsiteY53" fmla="*/ 570451 h 5184396"/>
              <a:gd name="connsiteX54" fmla="*/ 947956 w 7543173"/>
              <a:gd name="connsiteY54" fmla="*/ 562062 h 5184396"/>
              <a:gd name="connsiteX55" fmla="*/ 1048624 w 7543173"/>
              <a:gd name="connsiteY55" fmla="*/ 553673 h 5184396"/>
              <a:gd name="connsiteX56" fmla="*/ 1400962 w 7543173"/>
              <a:gd name="connsiteY56" fmla="*/ 553673 h 5184396"/>
              <a:gd name="connsiteX57" fmla="*/ 1526796 w 7543173"/>
              <a:gd name="connsiteY57" fmla="*/ 570451 h 5184396"/>
              <a:gd name="connsiteX58" fmla="*/ 1610686 w 7543173"/>
              <a:gd name="connsiteY58" fmla="*/ 595618 h 5184396"/>
              <a:gd name="connsiteX59" fmla="*/ 1635853 w 7543173"/>
              <a:gd name="connsiteY59" fmla="*/ 612396 h 5184396"/>
              <a:gd name="connsiteX60" fmla="*/ 1686187 w 7543173"/>
              <a:gd name="connsiteY60" fmla="*/ 620785 h 5184396"/>
              <a:gd name="connsiteX61" fmla="*/ 1719743 w 7543173"/>
              <a:gd name="connsiteY61" fmla="*/ 629174 h 5184396"/>
              <a:gd name="connsiteX62" fmla="*/ 1770077 w 7543173"/>
              <a:gd name="connsiteY62" fmla="*/ 645952 h 5184396"/>
              <a:gd name="connsiteX63" fmla="*/ 1845578 w 7543173"/>
              <a:gd name="connsiteY63" fmla="*/ 704675 h 5184396"/>
              <a:gd name="connsiteX64" fmla="*/ 1870745 w 7543173"/>
              <a:gd name="connsiteY64" fmla="*/ 721453 h 5184396"/>
              <a:gd name="connsiteX65" fmla="*/ 1887523 w 7543173"/>
              <a:gd name="connsiteY65" fmla="*/ 746620 h 5184396"/>
              <a:gd name="connsiteX66" fmla="*/ 1912690 w 7543173"/>
              <a:gd name="connsiteY66" fmla="*/ 755009 h 5184396"/>
              <a:gd name="connsiteX67" fmla="*/ 1963024 w 7543173"/>
              <a:gd name="connsiteY67" fmla="*/ 788565 h 5184396"/>
              <a:gd name="connsiteX68" fmla="*/ 1988191 w 7543173"/>
              <a:gd name="connsiteY68" fmla="*/ 805343 h 5184396"/>
              <a:gd name="connsiteX69" fmla="*/ 2013358 w 7543173"/>
              <a:gd name="connsiteY69" fmla="*/ 822121 h 5184396"/>
              <a:gd name="connsiteX70" fmla="*/ 2046914 w 7543173"/>
              <a:gd name="connsiteY70" fmla="*/ 847288 h 5184396"/>
              <a:gd name="connsiteX71" fmla="*/ 2130804 w 7543173"/>
              <a:gd name="connsiteY71" fmla="*/ 897622 h 5184396"/>
              <a:gd name="connsiteX72" fmla="*/ 2155971 w 7543173"/>
              <a:gd name="connsiteY72" fmla="*/ 922789 h 5184396"/>
              <a:gd name="connsiteX73" fmla="*/ 2172749 w 7543173"/>
              <a:gd name="connsiteY73" fmla="*/ 947956 h 5184396"/>
              <a:gd name="connsiteX74" fmla="*/ 2223083 w 7543173"/>
              <a:gd name="connsiteY74" fmla="*/ 981512 h 5184396"/>
              <a:gd name="connsiteX75" fmla="*/ 2256639 w 7543173"/>
              <a:gd name="connsiteY75" fmla="*/ 1023457 h 5184396"/>
              <a:gd name="connsiteX76" fmla="*/ 2273417 w 7543173"/>
              <a:gd name="connsiteY76" fmla="*/ 1048624 h 5184396"/>
              <a:gd name="connsiteX77" fmla="*/ 2298584 w 7543173"/>
              <a:gd name="connsiteY77" fmla="*/ 1073791 h 5184396"/>
              <a:gd name="connsiteX78" fmla="*/ 2332140 w 7543173"/>
              <a:gd name="connsiteY78" fmla="*/ 1124125 h 5184396"/>
              <a:gd name="connsiteX79" fmla="*/ 2382473 w 7543173"/>
              <a:gd name="connsiteY79" fmla="*/ 1199625 h 5184396"/>
              <a:gd name="connsiteX80" fmla="*/ 2399251 w 7543173"/>
              <a:gd name="connsiteY80" fmla="*/ 1224792 h 5184396"/>
              <a:gd name="connsiteX81" fmla="*/ 2424418 w 7543173"/>
              <a:gd name="connsiteY81" fmla="*/ 1300293 h 5184396"/>
              <a:gd name="connsiteX82" fmla="*/ 2432807 w 7543173"/>
              <a:gd name="connsiteY82" fmla="*/ 1325460 h 5184396"/>
              <a:gd name="connsiteX83" fmla="*/ 2441196 w 7543173"/>
              <a:gd name="connsiteY83" fmla="*/ 1359016 h 5184396"/>
              <a:gd name="connsiteX84" fmla="*/ 2449585 w 7543173"/>
              <a:gd name="connsiteY84" fmla="*/ 1384183 h 5184396"/>
              <a:gd name="connsiteX85" fmla="*/ 2466363 w 7543173"/>
              <a:gd name="connsiteY85" fmla="*/ 1459684 h 5184396"/>
              <a:gd name="connsiteX86" fmla="*/ 2457974 w 7543173"/>
              <a:gd name="connsiteY86" fmla="*/ 1669409 h 5184396"/>
              <a:gd name="connsiteX87" fmla="*/ 2441196 w 7543173"/>
              <a:gd name="connsiteY87" fmla="*/ 1736521 h 5184396"/>
              <a:gd name="connsiteX88" fmla="*/ 2432807 w 7543173"/>
              <a:gd name="connsiteY88" fmla="*/ 1770077 h 5184396"/>
              <a:gd name="connsiteX89" fmla="*/ 2416029 w 7543173"/>
              <a:gd name="connsiteY89" fmla="*/ 1795244 h 5184396"/>
              <a:gd name="connsiteX90" fmla="*/ 2407640 w 7543173"/>
              <a:gd name="connsiteY90" fmla="*/ 1820411 h 5184396"/>
              <a:gd name="connsiteX91" fmla="*/ 2390862 w 7543173"/>
              <a:gd name="connsiteY91" fmla="*/ 1845578 h 5184396"/>
              <a:gd name="connsiteX92" fmla="*/ 2382473 w 7543173"/>
              <a:gd name="connsiteY92" fmla="*/ 1870745 h 5184396"/>
              <a:gd name="connsiteX93" fmla="*/ 2357307 w 7543173"/>
              <a:gd name="connsiteY93" fmla="*/ 1895912 h 5184396"/>
              <a:gd name="connsiteX94" fmla="*/ 2315362 w 7543173"/>
              <a:gd name="connsiteY94" fmla="*/ 1946246 h 5184396"/>
              <a:gd name="connsiteX95" fmla="*/ 2256639 w 7543173"/>
              <a:gd name="connsiteY95" fmla="*/ 2021747 h 5184396"/>
              <a:gd name="connsiteX96" fmla="*/ 2231472 w 7543173"/>
              <a:gd name="connsiteY96" fmla="*/ 2046914 h 5184396"/>
              <a:gd name="connsiteX97" fmla="*/ 2214694 w 7543173"/>
              <a:gd name="connsiteY97" fmla="*/ 2080469 h 5184396"/>
              <a:gd name="connsiteX98" fmla="*/ 2181138 w 7543173"/>
              <a:gd name="connsiteY98" fmla="*/ 2088858 h 5184396"/>
              <a:gd name="connsiteX99" fmla="*/ 2130804 w 7543173"/>
              <a:gd name="connsiteY99" fmla="*/ 2130803 h 5184396"/>
              <a:gd name="connsiteX100" fmla="*/ 2080470 w 7543173"/>
              <a:gd name="connsiteY100" fmla="*/ 2164359 h 5184396"/>
              <a:gd name="connsiteX101" fmla="*/ 2004969 w 7543173"/>
              <a:gd name="connsiteY101" fmla="*/ 2214693 h 5184396"/>
              <a:gd name="connsiteX102" fmla="*/ 1979802 w 7543173"/>
              <a:gd name="connsiteY102" fmla="*/ 2231471 h 5184396"/>
              <a:gd name="connsiteX103" fmla="*/ 1954635 w 7543173"/>
              <a:gd name="connsiteY103" fmla="*/ 2248249 h 5184396"/>
              <a:gd name="connsiteX104" fmla="*/ 1929468 w 7543173"/>
              <a:gd name="connsiteY104" fmla="*/ 2256638 h 5184396"/>
              <a:gd name="connsiteX105" fmla="*/ 1870745 w 7543173"/>
              <a:gd name="connsiteY105" fmla="*/ 2298583 h 5184396"/>
              <a:gd name="connsiteX106" fmla="*/ 1845578 w 7543173"/>
              <a:gd name="connsiteY106" fmla="*/ 2306972 h 5184396"/>
              <a:gd name="connsiteX107" fmla="*/ 1795244 w 7543173"/>
              <a:gd name="connsiteY107" fmla="*/ 2340528 h 5184396"/>
              <a:gd name="connsiteX108" fmla="*/ 1761688 w 7543173"/>
              <a:gd name="connsiteY108" fmla="*/ 2348917 h 5184396"/>
              <a:gd name="connsiteX109" fmla="*/ 1669409 w 7543173"/>
              <a:gd name="connsiteY109" fmla="*/ 2390862 h 5184396"/>
              <a:gd name="connsiteX110" fmla="*/ 1593908 w 7543173"/>
              <a:gd name="connsiteY110" fmla="*/ 2449585 h 5184396"/>
              <a:gd name="connsiteX111" fmla="*/ 1543574 w 7543173"/>
              <a:gd name="connsiteY111" fmla="*/ 2466363 h 5184396"/>
              <a:gd name="connsiteX112" fmla="*/ 1484851 w 7543173"/>
              <a:gd name="connsiteY112" fmla="*/ 2525086 h 5184396"/>
              <a:gd name="connsiteX113" fmla="*/ 1459685 w 7543173"/>
              <a:gd name="connsiteY113" fmla="*/ 2541864 h 5184396"/>
              <a:gd name="connsiteX114" fmla="*/ 1409351 w 7543173"/>
              <a:gd name="connsiteY114" fmla="*/ 2592198 h 5184396"/>
              <a:gd name="connsiteX115" fmla="*/ 1384184 w 7543173"/>
              <a:gd name="connsiteY115" fmla="*/ 2617365 h 5184396"/>
              <a:gd name="connsiteX116" fmla="*/ 1359017 w 7543173"/>
              <a:gd name="connsiteY116" fmla="*/ 2634143 h 5184396"/>
              <a:gd name="connsiteX117" fmla="*/ 1317072 w 7543173"/>
              <a:gd name="connsiteY117" fmla="*/ 2667699 h 5184396"/>
              <a:gd name="connsiteX118" fmla="*/ 1283516 w 7543173"/>
              <a:gd name="connsiteY118" fmla="*/ 2709644 h 5184396"/>
              <a:gd name="connsiteX119" fmla="*/ 1249960 w 7543173"/>
              <a:gd name="connsiteY119" fmla="*/ 2759978 h 5184396"/>
              <a:gd name="connsiteX120" fmla="*/ 1233182 w 7543173"/>
              <a:gd name="connsiteY120" fmla="*/ 2785145 h 5184396"/>
              <a:gd name="connsiteX121" fmla="*/ 1216404 w 7543173"/>
              <a:gd name="connsiteY121" fmla="*/ 2852257 h 5184396"/>
              <a:gd name="connsiteX122" fmla="*/ 1208015 w 7543173"/>
              <a:gd name="connsiteY122" fmla="*/ 2877424 h 5184396"/>
              <a:gd name="connsiteX123" fmla="*/ 1216404 w 7543173"/>
              <a:gd name="connsiteY123" fmla="*/ 3103926 h 5184396"/>
              <a:gd name="connsiteX124" fmla="*/ 1241571 w 7543173"/>
              <a:gd name="connsiteY124" fmla="*/ 3129093 h 5184396"/>
              <a:gd name="connsiteX125" fmla="*/ 1384184 w 7543173"/>
              <a:gd name="connsiteY125" fmla="*/ 3162649 h 5184396"/>
              <a:gd name="connsiteX126" fmla="*/ 1510018 w 7543173"/>
              <a:gd name="connsiteY126" fmla="*/ 3171038 h 5184396"/>
              <a:gd name="connsiteX127" fmla="*/ 1535185 w 7543173"/>
              <a:gd name="connsiteY127" fmla="*/ 3162649 h 5184396"/>
              <a:gd name="connsiteX128" fmla="*/ 1543574 w 7543173"/>
              <a:gd name="connsiteY128" fmla="*/ 3078759 h 5184396"/>
              <a:gd name="connsiteX129" fmla="*/ 1518407 w 7543173"/>
              <a:gd name="connsiteY129" fmla="*/ 3070370 h 5184396"/>
              <a:gd name="connsiteX130" fmla="*/ 1493240 w 7543173"/>
              <a:gd name="connsiteY130" fmla="*/ 3053592 h 5184396"/>
              <a:gd name="connsiteX131" fmla="*/ 1442907 w 7543173"/>
              <a:gd name="connsiteY131" fmla="*/ 3036814 h 5184396"/>
              <a:gd name="connsiteX132" fmla="*/ 1384184 w 7543173"/>
              <a:gd name="connsiteY132" fmla="*/ 3045203 h 5184396"/>
              <a:gd name="connsiteX133" fmla="*/ 1333850 w 7543173"/>
              <a:gd name="connsiteY133" fmla="*/ 3095537 h 5184396"/>
              <a:gd name="connsiteX134" fmla="*/ 1325461 w 7543173"/>
              <a:gd name="connsiteY134" fmla="*/ 3120704 h 5184396"/>
              <a:gd name="connsiteX135" fmla="*/ 1291905 w 7543173"/>
              <a:gd name="connsiteY135" fmla="*/ 3171038 h 5184396"/>
              <a:gd name="connsiteX136" fmla="*/ 1275127 w 7543173"/>
              <a:gd name="connsiteY136" fmla="*/ 3221372 h 5184396"/>
              <a:gd name="connsiteX137" fmla="*/ 1266738 w 7543173"/>
              <a:gd name="connsiteY137" fmla="*/ 3288484 h 5184396"/>
              <a:gd name="connsiteX138" fmla="*/ 1258349 w 7543173"/>
              <a:gd name="connsiteY138" fmla="*/ 3313651 h 5184396"/>
              <a:gd name="connsiteX139" fmla="*/ 1241571 w 7543173"/>
              <a:gd name="connsiteY139" fmla="*/ 3372374 h 5184396"/>
              <a:gd name="connsiteX140" fmla="*/ 1258349 w 7543173"/>
              <a:gd name="connsiteY140" fmla="*/ 3909269 h 5184396"/>
              <a:gd name="connsiteX141" fmla="*/ 1266738 w 7543173"/>
              <a:gd name="connsiteY141" fmla="*/ 3934436 h 5184396"/>
              <a:gd name="connsiteX142" fmla="*/ 1275127 w 7543173"/>
              <a:gd name="connsiteY142" fmla="*/ 4194495 h 5184396"/>
              <a:gd name="connsiteX143" fmla="*/ 1291905 w 7543173"/>
              <a:gd name="connsiteY143" fmla="*/ 4269996 h 5184396"/>
              <a:gd name="connsiteX144" fmla="*/ 1300294 w 7543173"/>
              <a:gd name="connsiteY144" fmla="*/ 4311941 h 5184396"/>
              <a:gd name="connsiteX145" fmla="*/ 1308683 w 7543173"/>
              <a:gd name="connsiteY145" fmla="*/ 4337108 h 5184396"/>
              <a:gd name="connsiteX146" fmla="*/ 1333850 w 7543173"/>
              <a:gd name="connsiteY146" fmla="*/ 4395831 h 5184396"/>
              <a:gd name="connsiteX147" fmla="*/ 1359017 w 7543173"/>
              <a:gd name="connsiteY147" fmla="*/ 4412609 h 5184396"/>
              <a:gd name="connsiteX148" fmla="*/ 1400962 w 7543173"/>
              <a:gd name="connsiteY148" fmla="*/ 4446165 h 5184396"/>
              <a:gd name="connsiteX149" fmla="*/ 1417740 w 7543173"/>
              <a:gd name="connsiteY149" fmla="*/ 4471332 h 5184396"/>
              <a:gd name="connsiteX150" fmla="*/ 1468073 w 7543173"/>
              <a:gd name="connsiteY150" fmla="*/ 4504888 h 5184396"/>
              <a:gd name="connsiteX151" fmla="*/ 1526796 w 7543173"/>
              <a:gd name="connsiteY151" fmla="*/ 4538444 h 5184396"/>
              <a:gd name="connsiteX152" fmla="*/ 1602297 w 7543173"/>
              <a:gd name="connsiteY152" fmla="*/ 4546833 h 5184396"/>
              <a:gd name="connsiteX153" fmla="*/ 1644242 w 7543173"/>
              <a:gd name="connsiteY153" fmla="*/ 4555222 h 5184396"/>
              <a:gd name="connsiteX154" fmla="*/ 1761688 w 7543173"/>
              <a:gd name="connsiteY154" fmla="*/ 4563611 h 5184396"/>
              <a:gd name="connsiteX155" fmla="*/ 2072081 w 7543173"/>
              <a:gd name="connsiteY155" fmla="*/ 4563611 h 5184396"/>
              <a:gd name="connsiteX156" fmla="*/ 2122415 w 7543173"/>
              <a:gd name="connsiteY156" fmla="*/ 4538444 h 5184396"/>
              <a:gd name="connsiteX157" fmla="*/ 2147582 w 7543173"/>
              <a:gd name="connsiteY157" fmla="*/ 4530055 h 5184396"/>
              <a:gd name="connsiteX158" fmla="*/ 2181138 w 7543173"/>
              <a:gd name="connsiteY158" fmla="*/ 4521666 h 5184396"/>
              <a:gd name="connsiteX159" fmla="*/ 2231472 w 7543173"/>
              <a:gd name="connsiteY159" fmla="*/ 4504888 h 5184396"/>
              <a:gd name="connsiteX160" fmla="*/ 2298584 w 7543173"/>
              <a:gd name="connsiteY160" fmla="*/ 4496499 h 5184396"/>
              <a:gd name="connsiteX161" fmla="*/ 2340529 w 7543173"/>
              <a:gd name="connsiteY161" fmla="*/ 4479721 h 5184396"/>
              <a:gd name="connsiteX162" fmla="*/ 2382473 w 7543173"/>
              <a:gd name="connsiteY162" fmla="*/ 4471332 h 5184396"/>
              <a:gd name="connsiteX163" fmla="*/ 2416029 w 7543173"/>
              <a:gd name="connsiteY163" fmla="*/ 4446165 h 5184396"/>
              <a:gd name="connsiteX164" fmla="*/ 2441196 w 7543173"/>
              <a:gd name="connsiteY164" fmla="*/ 4437776 h 5184396"/>
              <a:gd name="connsiteX165" fmla="*/ 2525086 w 7543173"/>
              <a:gd name="connsiteY165" fmla="*/ 4420998 h 5184396"/>
              <a:gd name="connsiteX166" fmla="*/ 2575420 w 7543173"/>
              <a:gd name="connsiteY166" fmla="*/ 4395831 h 5184396"/>
              <a:gd name="connsiteX167" fmla="*/ 2608976 w 7543173"/>
              <a:gd name="connsiteY167" fmla="*/ 4387442 h 5184396"/>
              <a:gd name="connsiteX168" fmla="*/ 2659310 w 7543173"/>
              <a:gd name="connsiteY168" fmla="*/ 4370664 h 5184396"/>
              <a:gd name="connsiteX169" fmla="*/ 2701255 w 7543173"/>
              <a:gd name="connsiteY169" fmla="*/ 4362275 h 5184396"/>
              <a:gd name="connsiteX170" fmla="*/ 2793534 w 7543173"/>
              <a:gd name="connsiteY170" fmla="*/ 4345497 h 5184396"/>
              <a:gd name="connsiteX171" fmla="*/ 2818701 w 7543173"/>
              <a:gd name="connsiteY171" fmla="*/ 4337108 h 5184396"/>
              <a:gd name="connsiteX172" fmla="*/ 2902591 w 7543173"/>
              <a:gd name="connsiteY172" fmla="*/ 4320330 h 5184396"/>
              <a:gd name="connsiteX173" fmla="*/ 2944536 w 7543173"/>
              <a:gd name="connsiteY173" fmla="*/ 4311941 h 5184396"/>
              <a:gd name="connsiteX174" fmla="*/ 2994870 w 7543173"/>
              <a:gd name="connsiteY174" fmla="*/ 4295163 h 5184396"/>
              <a:gd name="connsiteX175" fmla="*/ 3020037 w 7543173"/>
              <a:gd name="connsiteY175" fmla="*/ 4286774 h 5184396"/>
              <a:gd name="connsiteX176" fmla="*/ 3053593 w 7543173"/>
              <a:gd name="connsiteY176" fmla="*/ 4278385 h 5184396"/>
              <a:gd name="connsiteX177" fmla="*/ 3212984 w 7543173"/>
              <a:gd name="connsiteY177" fmla="*/ 4295163 h 5184396"/>
              <a:gd name="connsiteX178" fmla="*/ 3238151 w 7543173"/>
              <a:gd name="connsiteY178" fmla="*/ 4303552 h 5184396"/>
              <a:gd name="connsiteX179" fmla="*/ 3288485 w 7543173"/>
              <a:gd name="connsiteY179" fmla="*/ 4345497 h 5184396"/>
              <a:gd name="connsiteX180" fmla="*/ 3296873 w 7543173"/>
              <a:gd name="connsiteY180" fmla="*/ 4370664 h 5184396"/>
              <a:gd name="connsiteX181" fmla="*/ 3347207 w 7543173"/>
              <a:gd name="connsiteY181" fmla="*/ 4446165 h 5184396"/>
              <a:gd name="connsiteX182" fmla="*/ 3363985 w 7543173"/>
              <a:gd name="connsiteY182" fmla="*/ 4471332 h 5184396"/>
              <a:gd name="connsiteX183" fmla="*/ 3372374 w 7543173"/>
              <a:gd name="connsiteY183" fmla="*/ 4496499 h 5184396"/>
              <a:gd name="connsiteX184" fmla="*/ 3330429 w 7543173"/>
              <a:gd name="connsiteY184" fmla="*/ 4655890 h 5184396"/>
              <a:gd name="connsiteX185" fmla="*/ 3305262 w 7543173"/>
              <a:gd name="connsiteY185" fmla="*/ 4664279 h 5184396"/>
              <a:gd name="connsiteX186" fmla="*/ 3238151 w 7543173"/>
              <a:gd name="connsiteY186" fmla="*/ 4689446 h 5184396"/>
              <a:gd name="connsiteX187" fmla="*/ 3212984 w 7543173"/>
              <a:gd name="connsiteY187" fmla="*/ 4697835 h 5184396"/>
              <a:gd name="connsiteX188" fmla="*/ 3103927 w 7543173"/>
              <a:gd name="connsiteY188" fmla="*/ 4714613 h 5184396"/>
              <a:gd name="connsiteX189" fmla="*/ 2978092 w 7543173"/>
              <a:gd name="connsiteY189" fmla="*/ 4731391 h 5184396"/>
              <a:gd name="connsiteX190" fmla="*/ 2952925 w 7543173"/>
              <a:gd name="connsiteY190" fmla="*/ 4739780 h 5184396"/>
              <a:gd name="connsiteX191" fmla="*/ 2726422 w 7543173"/>
              <a:gd name="connsiteY191" fmla="*/ 4748169 h 5184396"/>
              <a:gd name="connsiteX192" fmla="*/ 2692866 w 7543173"/>
              <a:gd name="connsiteY192" fmla="*/ 4764947 h 5184396"/>
              <a:gd name="connsiteX193" fmla="*/ 2642532 w 7543173"/>
              <a:gd name="connsiteY193" fmla="*/ 4798503 h 5184396"/>
              <a:gd name="connsiteX194" fmla="*/ 2583809 w 7543173"/>
              <a:gd name="connsiteY194" fmla="*/ 4823669 h 5184396"/>
              <a:gd name="connsiteX195" fmla="*/ 2541864 w 7543173"/>
              <a:gd name="connsiteY195" fmla="*/ 4874003 h 5184396"/>
              <a:gd name="connsiteX196" fmla="*/ 2533475 w 7543173"/>
              <a:gd name="connsiteY196" fmla="*/ 4899170 h 5184396"/>
              <a:gd name="connsiteX197" fmla="*/ 2508308 w 7543173"/>
              <a:gd name="connsiteY197" fmla="*/ 4949504 h 5184396"/>
              <a:gd name="connsiteX198" fmla="*/ 2516697 w 7543173"/>
              <a:gd name="connsiteY198" fmla="*/ 5008227 h 5184396"/>
              <a:gd name="connsiteX199" fmla="*/ 2567031 w 7543173"/>
              <a:gd name="connsiteY199" fmla="*/ 5041783 h 5184396"/>
              <a:gd name="connsiteX200" fmla="*/ 2592198 w 7543173"/>
              <a:gd name="connsiteY200" fmla="*/ 5058561 h 5184396"/>
              <a:gd name="connsiteX201" fmla="*/ 2608976 w 7543173"/>
              <a:gd name="connsiteY201" fmla="*/ 5083728 h 5184396"/>
              <a:gd name="connsiteX202" fmla="*/ 2659310 w 7543173"/>
              <a:gd name="connsiteY202" fmla="*/ 5100506 h 5184396"/>
              <a:gd name="connsiteX203" fmla="*/ 2726422 w 7543173"/>
              <a:gd name="connsiteY203" fmla="*/ 5125673 h 5184396"/>
              <a:gd name="connsiteX204" fmla="*/ 2759978 w 7543173"/>
              <a:gd name="connsiteY204" fmla="*/ 5134062 h 5184396"/>
              <a:gd name="connsiteX205" fmla="*/ 2927758 w 7543173"/>
              <a:gd name="connsiteY205" fmla="*/ 5150840 h 5184396"/>
              <a:gd name="connsiteX206" fmla="*/ 2986481 w 7543173"/>
              <a:gd name="connsiteY206" fmla="*/ 5159229 h 5184396"/>
              <a:gd name="connsiteX207" fmla="*/ 3120705 w 7543173"/>
              <a:gd name="connsiteY207" fmla="*/ 5167618 h 5184396"/>
              <a:gd name="connsiteX208" fmla="*/ 3280096 w 7543173"/>
              <a:gd name="connsiteY208" fmla="*/ 5184396 h 5184396"/>
              <a:gd name="connsiteX209" fmla="*/ 3431097 w 7543173"/>
              <a:gd name="connsiteY209" fmla="*/ 5176007 h 5184396"/>
              <a:gd name="connsiteX210" fmla="*/ 3498209 w 7543173"/>
              <a:gd name="connsiteY210" fmla="*/ 5150840 h 5184396"/>
              <a:gd name="connsiteX211" fmla="*/ 3691156 w 7543173"/>
              <a:gd name="connsiteY211" fmla="*/ 5117284 h 5184396"/>
              <a:gd name="connsiteX212" fmla="*/ 3808602 w 7543173"/>
              <a:gd name="connsiteY212" fmla="*/ 5083728 h 5184396"/>
              <a:gd name="connsiteX213" fmla="*/ 3867325 w 7543173"/>
              <a:gd name="connsiteY213" fmla="*/ 5016616 h 5184396"/>
              <a:gd name="connsiteX214" fmla="*/ 3909270 w 7543173"/>
              <a:gd name="connsiteY214" fmla="*/ 4966282 h 5184396"/>
              <a:gd name="connsiteX215" fmla="*/ 3951215 w 7543173"/>
              <a:gd name="connsiteY215" fmla="*/ 4874003 h 5184396"/>
              <a:gd name="connsiteX216" fmla="*/ 3984771 w 7543173"/>
              <a:gd name="connsiteY216" fmla="*/ 4781725 h 5184396"/>
              <a:gd name="connsiteX217" fmla="*/ 4018327 w 7543173"/>
              <a:gd name="connsiteY217" fmla="*/ 4723002 h 5184396"/>
              <a:gd name="connsiteX218" fmla="*/ 4051883 w 7543173"/>
              <a:gd name="connsiteY218" fmla="*/ 4437776 h 5184396"/>
              <a:gd name="connsiteX219" fmla="*/ 4060272 w 7543173"/>
              <a:gd name="connsiteY219" fmla="*/ 4379053 h 5184396"/>
              <a:gd name="connsiteX220" fmla="*/ 4102217 w 7543173"/>
              <a:gd name="connsiteY220" fmla="*/ 4295163 h 5184396"/>
              <a:gd name="connsiteX221" fmla="*/ 4144162 w 7543173"/>
              <a:gd name="connsiteY221" fmla="*/ 4127383 h 5184396"/>
              <a:gd name="connsiteX222" fmla="*/ 4135773 w 7543173"/>
              <a:gd name="connsiteY222" fmla="*/ 3892491 h 5184396"/>
              <a:gd name="connsiteX223" fmla="*/ 4118995 w 7543173"/>
              <a:gd name="connsiteY223" fmla="*/ 3867325 h 5184396"/>
              <a:gd name="connsiteX224" fmla="*/ 4085439 w 7543173"/>
              <a:gd name="connsiteY224" fmla="*/ 3808602 h 5184396"/>
              <a:gd name="connsiteX225" fmla="*/ 4068661 w 7543173"/>
              <a:gd name="connsiteY225" fmla="*/ 3783435 h 5184396"/>
              <a:gd name="connsiteX226" fmla="*/ 4043494 w 7543173"/>
              <a:gd name="connsiteY226" fmla="*/ 3741490 h 5184396"/>
              <a:gd name="connsiteX227" fmla="*/ 3984771 w 7543173"/>
              <a:gd name="connsiteY227" fmla="*/ 3682767 h 5184396"/>
              <a:gd name="connsiteX228" fmla="*/ 3959604 w 7543173"/>
              <a:gd name="connsiteY228" fmla="*/ 3674378 h 5184396"/>
              <a:gd name="connsiteX229" fmla="*/ 3926048 w 7543173"/>
              <a:gd name="connsiteY229" fmla="*/ 3640822 h 5184396"/>
              <a:gd name="connsiteX230" fmla="*/ 3875714 w 7543173"/>
              <a:gd name="connsiteY230" fmla="*/ 3615655 h 5184396"/>
              <a:gd name="connsiteX231" fmla="*/ 3800213 w 7543173"/>
              <a:gd name="connsiteY231" fmla="*/ 3548543 h 5184396"/>
              <a:gd name="connsiteX232" fmla="*/ 3749879 w 7543173"/>
              <a:gd name="connsiteY232" fmla="*/ 3498209 h 5184396"/>
              <a:gd name="connsiteX233" fmla="*/ 3724712 w 7543173"/>
              <a:gd name="connsiteY233" fmla="*/ 3464653 h 5184396"/>
              <a:gd name="connsiteX234" fmla="*/ 3674378 w 7543173"/>
              <a:gd name="connsiteY234" fmla="*/ 3431097 h 5184396"/>
              <a:gd name="connsiteX235" fmla="*/ 3640822 w 7543173"/>
              <a:gd name="connsiteY235" fmla="*/ 3380763 h 5184396"/>
              <a:gd name="connsiteX236" fmla="*/ 3582099 w 7543173"/>
              <a:gd name="connsiteY236" fmla="*/ 3338818 h 5184396"/>
              <a:gd name="connsiteX237" fmla="*/ 3498209 w 7543173"/>
              <a:gd name="connsiteY237" fmla="*/ 3271706 h 5184396"/>
              <a:gd name="connsiteX238" fmla="*/ 3473042 w 7543173"/>
              <a:gd name="connsiteY238" fmla="*/ 3229761 h 5184396"/>
              <a:gd name="connsiteX239" fmla="*/ 3447875 w 7543173"/>
              <a:gd name="connsiteY239" fmla="*/ 3204594 h 5184396"/>
              <a:gd name="connsiteX240" fmla="*/ 3397541 w 7543173"/>
              <a:gd name="connsiteY240" fmla="*/ 3095537 h 5184396"/>
              <a:gd name="connsiteX241" fmla="*/ 3355596 w 7543173"/>
              <a:gd name="connsiteY241" fmla="*/ 2986480 h 5184396"/>
              <a:gd name="connsiteX242" fmla="*/ 3338818 w 7543173"/>
              <a:gd name="connsiteY242" fmla="*/ 2927758 h 5184396"/>
              <a:gd name="connsiteX243" fmla="*/ 3280096 w 7543173"/>
              <a:gd name="connsiteY243" fmla="*/ 2885813 h 5184396"/>
              <a:gd name="connsiteX244" fmla="*/ 3263318 w 7543173"/>
              <a:gd name="connsiteY244" fmla="*/ 2852257 h 5184396"/>
              <a:gd name="connsiteX245" fmla="*/ 3238151 w 7543173"/>
              <a:gd name="connsiteY245" fmla="*/ 2751589 h 5184396"/>
              <a:gd name="connsiteX246" fmla="*/ 3221373 w 7543173"/>
              <a:gd name="connsiteY246" fmla="*/ 2684477 h 5184396"/>
              <a:gd name="connsiteX247" fmla="*/ 3204595 w 7543173"/>
              <a:gd name="connsiteY247" fmla="*/ 2650921 h 5184396"/>
              <a:gd name="connsiteX248" fmla="*/ 3179428 w 7543173"/>
              <a:gd name="connsiteY248" fmla="*/ 2550253 h 5184396"/>
              <a:gd name="connsiteX249" fmla="*/ 3120705 w 7543173"/>
              <a:gd name="connsiteY249" fmla="*/ 2432807 h 5184396"/>
              <a:gd name="connsiteX250" fmla="*/ 3095538 w 7543173"/>
              <a:gd name="connsiteY250" fmla="*/ 2399251 h 5184396"/>
              <a:gd name="connsiteX251" fmla="*/ 3070371 w 7543173"/>
              <a:gd name="connsiteY251" fmla="*/ 2265027 h 5184396"/>
              <a:gd name="connsiteX252" fmla="*/ 3053593 w 7543173"/>
              <a:gd name="connsiteY252" fmla="*/ 2080469 h 5184396"/>
              <a:gd name="connsiteX253" fmla="*/ 3036815 w 7543173"/>
              <a:gd name="connsiteY253" fmla="*/ 1979802 h 5184396"/>
              <a:gd name="connsiteX254" fmla="*/ 3028426 w 7543173"/>
              <a:gd name="connsiteY254" fmla="*/ 1770077 h 5184396"/>
              <a:gd name="connsiteX255" fmla="*/ 3020037 w 7543173"/>
              <a:gd name="connsiteY255" fmla="*/ 1728132 h 5184396"/>
              <a:gd name="connsiteX256" fmla="*/ 3028426 w 7543173"/>
              <a:gd name="connsiteY256" fmla="*/ 1233181 h 5184396"/>
              <a:gd name="connsiteX257" fmla="*/ 3045204 w 7543173"/>
              <a:gd name="connsiteY257" fmla="*/ 1149291 h 5184396"/>
              <a:gd name="connsiteX258" fmla="*/ 3078760 w 7543173"/>
              <a:gd name="connsiteY258" fmla="*/ 1048624 h 5184396"/>
              <a:gd name="connsiteX259" fmla="*/ 3095538 w 7543173"/>
              <a:gd name="connsiteY259" fmla="*/ 1015068 h 5184396"/>
              <a:gd name="connsiteX260" fmla="*/ 3187817 w 7543173"/>
              <a:gd name="connsiteY260" fmla="*/ 931178 h 5184396"/>
              <a:gd name="connsiteX261" fmla="*/ 3221373 w 7543173"/>
              <a:gd name="connsiteY261" fmla="*/ 914400 h 5184396"/>
              <a:gd name="connsiteX262" fmla="*/ 3238151 w 7543173"/>
              <a:gd name="connsiteY262" fmla="*/ 889233 h 5184396"/>
              <a:gd name="connsiteX263" fmla="*/ 3305262 w 7543173"/>
              <a:gd name="connsiteY263" fmla="*/ 855677 h 5184396"/>
              <a:gd name="connsiteX264" fmla="*/ 3363985 w 7543173"/>
              <a:gd name="connsiteY264" fmla="*/ 830510 h 5184396"/>
              <a:gd name="connsiteX265" fmla="*/ 3389152 w 7543173"/>
              <a:gd name="connsiteY265" fmla="*/ 813732 h 5184396"/>
              <a:gd name="connsiteX266" fmla="*/ 3514987 w 7543173"/>
              <a:gd name="connsiteY266" fmla="*/ 838899 h 5184396"/>
              <a:gd name="connsiteX267" fmla="*/ 3540154 w 7543173"/>
              <a:gd name="connsiteY267" fmla="*/ 855677 h 5184396"/>
              <a:gd name="connsiteX268" fmla="*/ 3582099 w 7543173"/>
              <a:gd name="connsiteY268" fmla="*/ 906011 h 5184396"/>
              <a:gd name="connsiteX269" fmla="*/ 3598877 w 7543173"/>
              <a:gd name="connsiteY269" fmla="*/ 956345 h 5184396"/>
              <a:gd name="connsiteX270" fmla="*/ 3615655 w 7543173"/>
              <a:gd name="connsiteY270" fmla="*/ 989901 h 5184396"/>
              <a:gd name="connsiteX271" fmla="*/ 3590488 w 7543173"/>
              <a:gd name="connsiteY271" fmla="*/ 1132514 h 5184396"/>
              <a:gd name="connsiteX272" fmla="*/ 3565321 w 7543173"/>
              <a:gd name="connsiteY272" fmla="*/ 1157680 h 5184396"/>
              <a:gd name="connsiteX273" fmla="*/ 3540154 w 7543173"/>
              <a:gd name="connsiteY273" fmla="*/ 1191236 h 5184396"/>
              <a:gd name="connsiteX274" fmla="*/ 3489820 w 7543173"/>
              <a:gd name="connsiteY274" fmla="*/ 1224792 h 5184396"/>
              <a:gd name="connsiteX275" fmla="*/ 3464653 w 7543173"/>
              <a:gd name="connsiteY275" fmla="*/ 1241570 h 5184396"/>
              <a:gd name="connsiteX276" fmla="*/ 3414319 w 7543173"/>
              <a:gd name="connsiteY276" fmla="*/ 1258348 h 5184396"/>
              <a:gd name="connsiteX277" fmla="*/ 3363985 w 7543173"/>
              <a:gd name="connsiteY277" fmla="*/ 1300293 h 5184396"/>
              <a:gd name="connsiteX278" fmla="*/ 3313651 w 7543173"/>
              <a:gd name="connsiteY278" fmla="*/ 1359016 h 5184396"/>
              <a:gd name="connsiteX279" fmla="*/ 3288485 w 7543173"/>
              <a:gd name="connsiteY279" fmla="*/ 1417739 h 5184396"/>
              <a:gd name="connsiteX280" fmla="*/ 3271707 w 7543173"/>
              <a:gd name="connsiteY280" fmla="*/ 1442906 h 5184396"/>
              <a:gd name="connsiteX281" fmla="*/ 3280096 w 7543173"/>
              <a:gd name="connsiteY281" fmla="*/ 1543574 h 5184396"/>
              <a:gd name="connsiteX282" fmla="*/ 3305262 w 7543173"/>
              <a:gd name="connsiteY282" fmla="*/ 1551963 h 5184396"/>
              <a:gd name="connsiteX283" fmla="*/ 3338818 w 7543173"/>
              <a:gd name="connsiteY283" fmla="*/ 1560352 h 5184396"/>
              <a:gd name="connsiteX284" fmla="*/ 3456264 w 7543173"/>
              <a:gd name="connsiteY284" fmla="*/ 1568741 h 5184396"/>
              <a:gd name="connsiteX285" fmla="*/ 3548543 w 7543173"/>
              <a:gd name="connsiteY285" fmla="*/ 1543574 h 5184396"/>
              <a:gd name="connsiteX286" fmla="*/ 3582099 w 7543173"/>
              <a:gd name="connsiteY286" fmla="*/ 1526796 h 5184396"/>
              <a:gd name="connsiteX287" fmla="*/ 3598877 w 7543173"/>
              <a:gd name="connsiteY287" fmla="*/ 1501629 h 5184396"/>
              <a:gd name="connsiteX288" fmla="*/ 3624044 w 7543173"/>
              <a:gd name="connsiteY288" fmla="*/ 1484851 h 5184396"/>
              <a:gd name="connsiteX289" fmla="*/ 3632433 w 7543173"/>
              <a:gd name="connsiteY289" fmla="*/ 1459684 h 5184396"/>
              <a:gd name="connsiteX290" fmla="*/ 3665989 w 7543173"/>
              <a:gd name="connsiteY290" fmla="*/ 1409350 h 5184396"/>
              <a:gd name="connsiteX291" fmla="*/ 3691156 w 7543173"/>
              <a:gd name="connsiteY291" fmla="*/ 1350627 h 5184396"/>
              <a:gd name="connsiteX292" fmla="*/ 3716323 w 7543173"/>
              <a:gd name="connsiteY292" fmla="*/ 1300293 h 5184396"/>
              <a:gd name="connsiteX293" fmla="*/ 3733101 w 7543173"/>
              <a:gd name="connsiteY293" fmla="*/ 1199625 h 5184396"/>
              <a:gd name="connsiteX294" fmla="*/ 3741490 w 7543173"/>
              <a:gd name="connsiteY294" fmla="*/ 872455 h 5184396"/>
              <a:gd name="connsiteX295" fmla="*/ 3749879 w 7543173"/>
              <a:gd name="connsiteY295" fmla="*/ 847288 h 5184396"/>
              <a:gd name="connsiteX296" fmla="*/ 3758268 w 7543173"/>
              <a:gd name="connsiteY296" fmla="*/ 813732 h 5184396"/>
              <a:gd name="connsiteX297" fmla="*/ 3766657 w 7543173"/>
              <a:gd name="connsiteY297" fmla="*/ 771787 h 5184396"/>
              <a:gd name="connsiteX298" fmla="*/ 3791824 w 7543173"/>
              <a:gd name="connsiteY298" fmla="*/ 721453 h 5184396"/>
              <a:gd name="connsiteX299" fmla="*/ 3816991 w 7543173"/>
              <a:gd name="connsiteY299" fmla="*/ 671119 h 5184396"/>
              <a:gd name="connsiteX300" fmla="*/ 3842158 w 7543173"/>
              <a:gd name="connsiteY300" fmla="*/ 654341 h 5184396"/>
              <a:gd name="connsiteX301" fmla="*/ 3875714 w 7543173"/>
              <a:gd name="connsiteY301" fmla="*/ 595618 h 5184396"/>
              <a:gd name="connsiteX302" fmla="*/ 4009938 w 7543173"/>
              <a:gd name="connsiteY302" fmla="*/ 486561 h 5184396"/>
              <a:gd name="connsiteX303" fmla="*/ 4035105 w 7543173"/>
              <a:gd name="connsiteY303" fmla="*/ 469783 h 5184396"/>
              <a:gd name="connsiteX304" fmla="*/ 4060272 w 7543173"/>
              <a:gd name="connsiteY304" fmla="*/ 461394 h 5184396"/>
              <a:gd name="connsiteX305" fmla="*/ 4144162 w 7543173"/>
              <a:gd name="connsiteY305" fmla="*/ 419449 h 5184396"/>
              <a:gd name="connsiteX306" fmla="*/ 4177718 w 7543173"/>
              <a:gd name="connsiteY306" fmla="*/ 402671 h 5184396"/>
              <a:gd name="connsiteX307" fmla="*/ 4202885 w 7543173"/>
              <a:gd name="connsiteY307" fmla="*/ 394282 h 5184396"/>
              <a:gd name="connsiteX308" fmla="*/ 4253218 w 7543173"/>
              <a:gd name="connsiteY308" fmla="*/ 369115 h 5184396"/>
              <a:gd name="connsiteX309" fmla="*/ 4303552 w 7543173"/>
              <a:gd name="connsiteY309" fmla="*/ 343948 h 5184396"/>
              <a:gd name="connsiteX310" fmla="*/ 4311941 w 7543173"/>
              <a:gd name="connsiteY310" fmla="*/ 318781 h 5184396"/>
              <a:gd name="connsiteX311" fmla="*/ 4362275 w 7543173"/>
              <a:gd name="connsiteY311" fmla="*/ 260058 h 5184396"/>
              <a:gd name="connsiteX312" fmla="*/ 4412609 w 7543173"/>
              <a:gd name="connsiteY312" fmla="*/ 192947 h 5184396"/>
              <a:gd name="connsiteX313" fmla="*/ 4454554 w 7543173"/>
              <a:gd name="connsiteY313" fmla="*/ 134224 h 5184396"/>
              <a:gd name="connsiteX314" fmla="*/ 4496499 w 7543173"/>
              <a:gd name="connsiteY314" fmla="*/ 117446 h 5184396"/>
              <a:gd name="connsiteX315" fmla="*/ 4521666 w 7543173"/>
              <a:gd name="connsiteY315" fmla="*/ 100668 h 5184396"/>
              <a:gd name="connsiteX316" fmla="*/ 4697835 w 7543173"/>
              <a:gd name="connsiteY316" fmla="*/ 67112 h 5184396"/>
              <a:gd name="connsiteX317" fmla="*/ 4773336 w 7543173"/>
              <a:gd name="connsiteY317" fmla="*/ 58723 h 5184396"/>
              <a:gd name="connsiteX318" fmla="*/ 4840448 w 7543173"/>
              <a:gd name="connsiteY318" fmla="*/ 50334 h 5184396"/>
              <a:gd name="connsiteX319" fmla="*/ 5150840 w 7543173"/>
              <a:gd name="connsiteY319" fmla="*/ 33556 h 5184396"/>
              <a:gd name="connsiteX320" fmla="*/ 5486400 w 7543173"/>
              <a:gd name="connsiteY320" fmla="*/ 0 h 5184396"/>
              <a:gd name="connsiteX321" fmla="*/ 5746459 w 7543173"/>
              <a:gd name="connsiteY321" fmla="*/ 8389 h 5184396"/>
              <a:gd name="connsiteX322" fmla="*/ 5771626 w 7543173"/>
              <a:gd name="connsiteY322" fmla="*/ 16778 h 5184396"/>
              <a:gd name="connsiteX323" fmla="*/ 5805182 w 7543173"/>
              <a:gd name="connsiteY323" fmla="*/ 92279 h 5184396"/>
              <a:gd name="connsiteX324" fmla="*/ 5813571 w 7543173"/>
              <a:gd name="connsiteY324" fmla="*/ 117446 h 5184396"/>
              <a:gd name="connsiteX325" fmla="*/ 5813571 w 7543173"/>
              <a:gd name="connsiteY325" fmla="*/ 620785 h 5184396"/>
              <a:gd name="connsiteX326" fmla="*/ 5796793 w 7543173"/>
              <a:gd name="connsiteY326" fmla="*/ 645952 h 5184396"/>
              <a:gd name="connsiteX327" fmla="*/ 5788404 w 7543173"/>
              <a:gd name="connsiteY327" fmla="*/ 679508 h 5184396"/>
              <a:gd name="connsiteX328" fmla="*/ 5738070 w 7543173"/>
              <a:gd name="connsiteY328" fmla="*/ 746620 h 5184396"/>
              <a:gd name="connsiteX329" fmla="*/ 5721292 w 7543173"/>
              <a:gd name="connsiteY329" fmla="*/ 771787 h 5184396"/>
              <a:gd name="connsiteX330" fmla="*/ 5696125 w 7543173"/>
              <a:gd name="connsiteY330" fmla="*/ 796954 h 5184396"/>
              <a:gd name="connsiteX331" fmla="*/ 5645791 w 7543173"/>
              <a:gd name="connsiteY331" fmla="*/ 838899 h 5184396"/>
              <a:gd name="connsiteX332" fmla="*/ 5629013 w 7543173"/>
              <a:gd name="connsiteY332" fmla="*/ 864066 h 5184396"/>
              <a:gd name="connsiteX333" fmla="*/ 5570290 w 7543173"/>
              <a:gd name="connsiteY333" fmla="*/ 889233 h 5184396"/>
              <a:gd name="connsiteX334" fmla="*/ 5494789 w 7543173"/>
              <a:gd name="connsiteY334" fmla="*/ 922789 h 5184396"/>
              <a:gd name="connsiteX335" fmla="*/ 5461233 w 7543173"/>
              <a:gd name="connsiteY335" fmla="*/ 939567 h 5184396"/>
              <a:gd name="connsiteX336" fmla="*/ 5427677 w 7543173"/>
              <a:gd name="connsiteY336" fmla="*/ 947956 h 5184396"/>
              <a:gd name="connsiteX337" fmla="*/ 5360565 w 7543173"/>
              <a:gd name="connsiteY337" fmla="*/ 973123 h 5184396"/>
              <a:gd name="connsiteX338" fmla="*/ 5327009 w 7543173"/>
              <a:gd name="connsiteY338" fmla="*/ 989901 h 5184396"/>
              <a:gd name="connsiteX339" fmla="*/ 5301842 w 7543173"/>
              <a:gd name="connsiteY339" fmla="*/ 998290 h 5184396"/>
              <a:gd name="connsiteX340" fmla="*/ 5259897 w 7543173"/>
              <a:gd name="connsiteY340" fmla="*/ 1057013 h 5184396"/>
              <a:gd name="connsiteX341" fmla="*/ 5217952 w 7543173"/>
              <a:gd name="connsiteY341" fmla="*/ 1124125 h 5184396"/>
              <a:gd name="connsiteX342" fmla="*/ 5201174 w 7543173"/>
              <a:gd name="connsiteY342" fmla="*/ 1191236 h 5184396"/>
              <a:gd name="connsiteX343" fmla="*/ 5209563 w 7543173"/>
              <a:gd name="connsiteY343" fmla="*/ 1342238 h 5184396"/>
              <a:gd name="connsiteX344" fmla="*/ 5217952 w 7543173"/>
              <a:gd name="connsiteY344" fmla="*/ 1367405 h 5184396"/>
              <a:gd name="connsiteX345" fmla="*/ 5226341 w 7543173"/>
              <a:gd name="connsiteY345" fmla="*/ 1400961 h 5184396"/>
              <a:gd name="connsiteX346" fmla="*/ 5251508 w 7543173"/>
              <a:gd name="connsiteY346" fmla="*/ 1459684 h 5184396"/>
              <a:gd name="connsiteX347" fmla="*/ 5259897 w 7543173"/>
              <a:gd name="connsiteY347" fmla="*/ 1501629 h 5184396"/>
              <a:gd name="connsiteX348" fmla="*/ 5285064 w 7543173"/>
              <a:gd name="connsiteY348" fmla="*/ 1577130 h 5184396"/>
              <a:gd name="connsiteX349" fmla="*/ 5293453 w 7543173"/>
              <a:gd name="connsiteY349" fmla="*/ 1619075 h 5184396"/>
              <a:gd name="connsiteX350" fmla="*/ 5310231 w 7543173"/>
              <a:gd name="connsiteY350" fmla="*/ 1644242 h 5184396"/>
              <a:gd name="connsiteX351" fmla="*/ 5327009 w 7543173"/>
              <a:gd name="connsiteY351" fmla="*/ 1686187 h 5184396"/>
              <a:gd name="connsiteX352" fmla="*/ 5335398 w 7543173"/>
              <a:gd name="connsiteY352" fmla="*/ 1711354 h 5184396"/>
              <a:gd name="connsiteX353" fmla="*/ 5360565 w 7543173"/>
              <a:gd name="connsiteY353" fmla="*/ 1753299 h 5184396"/>
              <a:gd name="connsiteX354" fmla="*/ 5377343 w 7543173"/>
              <a:gd name="connsiteY354" fmla="*/ 1786855 h 5184396"/>
              <a:gd name="connsiteX355" fmla="*/ 5402510 w 7543173"/>
              <a:gd name="connsiteY355" fmla="*/ 1812022 h 5184396"/>
              <a:gd name="connsiteX356" fmla="*/ 5427677 w 7543173"/>
              <a:gd name="connsiteY356" fmla="*/ 1862356 h 5184396"/>
              <a:gd name="connsiteX357" fmla="*/ 5436066 w 7543173"/>
              <a:gd name="connsiteY357" fmla="*/ 1887523 h 5184396"/>
              <a:gd name="connsiteX358" fmla="*/ 5452844 w 7543173"/>
              <a:gd name="connsiteY358" fmla="*/ 1912690 h 5184396"/>
              <a:gd name="connsiteX359" fmla="*/ 5469622 w 7543173"/>
              <a:gd name="connsiteY359" fmla="*/ 1946246 h 5184396"/>
              <a:gd name="connsiteX360" fmla="*/ 5503178 w 7543173"/>
              <a:gd name="connsiteY360" fmla="*/ 1996580 h 5184396"/>
              <a:gd name="connsiteX361" fmla="*/ 5519956 w 7543173"/>
              <a:gd name="connsiteY361" fmla="*/ 2030136 h 5184396"/>
              <a:gd name="connsiteX362" fmla="*/ 5553512 w 7543173"/>
              <a:gd name="connsiteY362" fmla="*/ 2122414 h 5184396"/>
              <a:gd name="connsiteX363" fmla="*/ 5578679 w 7543173"/>
              <a:gd name="connsiteY363" fmla="*/ 2223082 h 5184396"/>
              <a:gd name="connsiteX364" fmla="*/ 5595457 w 7543173"/>
              <a:gd name="connsiteY364" fmla="*/ 2273416 h 5184396"/>
              <a:gd name="connsiteX365" fmla="*/ 5612235 w 7543173"/>
              <a:gd name="connsiteY365" fmla="*/ 2298583 h 5184396"/>
              <a:gd name="connsiteX366" fmla="*/ 5620624 w 7543173"/>
              <a:gd name="connsiteY366" fmla="*/ 2323750 h 5184396"/>
              <a:gd name="connsiteX367" fmla="*/ 5662569 w 7543173"/>
              <a:gd name="connsiteY367" fmla="*/ 2374084 h 5184396"/>
              <a:gd name="connsiteX368" fmla="*/ 5687736 w 7543173"/>
              <a:gd name="connsiteY368" fmla="*/ 2432807 h 5184396"/>
              <a:gd name="connsiteX369" fmla="*/ 5712903 w 7543173"/>
              <a:gd name="connsiteY369" fmla="*/ 2441196 h 5184396"/>
              <a:gd name="connsiteX370" fmla="*/ 5763237 w 7543173"/>
              <a:gd name="connsiteY370" fmla="*/ 2483141 h 5184396"/>
              <a:gd name="connsiteX371" fmla="*/ 6132352 w 7543173"/>
              <a:gd name="connsiteY371" fmla="*/ 2474752 h 5184396"/>
              <a:gd name="connsiteX372" fmla="*/ 6325299 w 7543173"/>
              <a:gd name="connsiteY372" fmla="*/ 2457974 h 5184396"/>
              <a:gd name="connsiteX373" fmla="*/ 6635692 w 7543173"/>
              <a:gd name="connsiteY373" fmla="*/ 2424418 h 5184396"/>
              <a:gd name="connsiteX374" fmla="*/ 6828639 w 7543173"/>
              <a:gd name="connsiteY374" fmla="*/ 2407640 h 5184396"/>
              <a:gd name="connsiteX375" fmla="*/ 6904140 w 7543173"/>
              <a:gd name="connsiteY375" fmla="*/ 2390862 h 5184396"/>
              <a:gd name="connsiteX376" fmla="*/ 7122253 w 7543173"/>
              <a:gd name="connsiteY376" fmla="*/ 2399251 h 5184396"/>
              <a:gd name="connsiteX377" fmla="*/ 7197754 w 7543173"/>
              <a:gd name="connsiteY377" fmla="*/ 2407640 h 5184396"/>
              <a:gd name="connsiteX378" fmla="*/ 7424257 w 7543173"/>
              <a:gd name="connsiteY378" fmla="*/ 2424418 h 5184396"/>
              <a:gd name="connsiteX379" fmla="*/ 7457813 w 7543173"/>
              <a:gd name="connsiteY379" fmla="*/ 2491530 h 5184396"/>
              <a:gd name="connsiteX380" fmla="*/ 7474591 w 7543173"/>
              <a:gd name="connsiteY380" fmla="*/ 2533475 h 5184396"/>
              <a:gd name="connsiteX381" fmla="*/ 7516536 w 7543173"/>
              <a:gd name="connsiteY381" fmla="*/ 2583809 h 5184396"/>
              <a:gd name="connsiteX382" fmla="*/ 7533314 w 7543173"/>
              <a:gd name="connsiteY382" fmla="*/ 2810312 h 5184396"/>
              <a:gd name="connsiteX383" fmla="*/ 7524925 w 7543173"/>
              <a:gd name="connsiteY383" fmla="*/ 2835479 h 5184396"/>
              <a:gd name="connsiteX384" fmla="*/ 7499758 w 7543173"/>
              <a:gd name="connsiteY384" fmla="*/ 2860646 h 5184396"/>
              <a:gd name="connsiteX385" fmla="*/ 7432646 w 7543173"/>
              <a:gd name="connsiteY385" fmla="*/ 2927758 h 5184396"/>
              <a:gd name="connsiteX386" fmla="*/ 7407479 w 7543173"/>
              <a:gd name="connsiteY386" fmla="*/ 2952925 h 5184396"/>
              <a:gd name="connsiteX387" fmla="*/ 7382312 w 7543173"/>
              <a:gd name="connsiteY387" fmla="*/ 2986480 h 5184396"/>
              <a:gd name="connsiteX388" fmla="*/ 7306811 w 7543173"/>
              <a:gd name="connsiteY388" fmla="*/ 3011647 h 5184396"/>
              <a:gd name="connsiteX389" fmla="*/ 7222921 w 7543173"/>
              <a:gd name="connsiteY389" fmla="*/ 3028425 h 5184396"/>
              <a:gd name="connsiteX390" fmla="*/ 7180976 w 7543173"/>
              <a:gd name="connsiteY390" fmla="*/ 3036814 h 5184396"/>
              <a:gd name="connsiteX391" fmla="*/ 6342077 w 7543173"/>
              <a:gd name="connsiteY391" fmla="*/ 3028425 h 5184396"/>
              <a:gd name="connsiteX392" fmla="*/ 6149130 w 7543173"/>
              <a:gd name="connsiteY392" fmla="*/ 3011647 h 5184396"/>
              <a:gd name="connsiteX393" fmla="*/ 6082018 w 7543173"/>
              <a:gd name="connsiteY393" fmla="*/ 3003258 h 5184396"/>
              <a:gd name="connsiteX394" fmla="*/ 5998129 w 7543173"/>
              <a:gd name="connsiteY394" fmla="*/ 2986480 h 5184396"/>
              <a:gd name="connsiteX395" fmla="*/ 5939406 w 7543173"/>
              <a:gd name="connsiteY395" fmla="*/ 2969703 h 5184396"/>
              <a:gd name="connsiteX396" fmla="*/ 5847127 w 7543173"/>
              <a:gd name="connsiteY396" fmla="*/ 2919369 h 5184396"/>
              <a:gd name="connsiteX397" fmla="*/ 5805182 w 7543173"/>
              <a:gd name="connsiteY397" fmla="*/ 2860646 h 5184396"/>
              <a:gd name="connsiteX398" fmla="*/ 5796793 w 7543173"/>
              <a:gd name="connsiteY398" fmla="*/ 2827090 h 5184396"/>
              <a:gd name="connsiteX399" fmla="*/ 5788404 w 7543173"/>
              <a:gd name="connsiteY399" fmla="*/ 2726422 h 5184396"/>
              <a:gd name="connsiteX400" fmla="*/ 5771626 w 7543173"/>
              <a:gd name="connsiteY400" fmla="*/ 2676088 h 5184396"/>
              <a:gd name="connsiteX401" fmla="*/ 5763237 w 7543173"/>
              <a:gd name="connsiteY401" fmla="*/ 2642532 h 5184396"/>
              <a:gd name="connsiteX402" fmla="*/ 5746459 w 7543173"/>
              <a:gd name="connsiteY402" fmla="*/ 2592198 h 5184396"/>
              <a:gd name="connsiteX403" fmla="*/ 5754848 w 7543173"/>
              <a:gd name="connsiteY403" fmla="*/ 2533475 h 5184396"/>
              <a:gd name="connsiteX404" fmla="*/ 5763237 w 7543173"/>
              <a:gd name="connsiteY404" fmla="*/ 2508308 h 5184396"/>
              <a:gd name="connsiteX405" fmla="*/ 5763237 w 7543173"/>
              <a:gd name="connsiteY405" fmla="*/ 2474752 h 518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Lst>
            <a:rect l="l" t="t" r="r" b="b"/>
            <a:pathLst>
              <a:path w="7543173" h="5184396">
                <a:moveTo>
                  <a:pt x="0" y="2390862"/>
                </a:moveTo>
                <a:cubicBezTo>
                  <a:pt x="61519" y="2393658"/>
                  <a:pt x="123171" y="2394340"/>
                  <a:pt x="184558" y="2399251"/>
                </a:cubicBezTo>
                <a:cubicBezTo>
                  <a:pt x="193373" y="2399956"/>
                  <a:pt x="201222" y="2405211"/>
                  <a:pt x="209725" y="2407640"/>
                </a:cubicBezTo>
                <a:cubicBezTo>
                  <a:pt x="220811" y="2410807"/>
                  <a:pt x="232026" y="2413528"/>
                  <a:pt x="243281" y="2416029"/>
                </a:cubicBezTo>
                <a:cubicBezTo>
                  <a:pt x="257200" y="2419122"/>
                  <a:pt x="271470" y="2420666"/>
                  <a:pt x="285226" y="2424418"/>
                </a:cubicBezTo>
                <a:cubicBezTo>
                  <a:pt x="302288" y="2429071"/>
                  <a:pt x="318782" y="2435603"/>
                  <a:pt x="335560" y="2441196"/>
                </a:cubicBezTo>
                <a:lnTo>
                  <a:pt x="385894" y="2457974"/>
                </a:lnTo>
                <a:lnTo>
                  <a:pt x="411061" y="2466363"/>
                </a:lnTo>
                <a:cubicBezTo>
                  <a:pt x="419450" y="2469159"/>
                  <a:pt x="428870" y="2469847"/>
                  <a:pt x="436228" y="2474752"/>
                </a:cubicBezTo>
                <a:cubicBezTo>
                  <a:pt x="453006" y="2485937"/>
                  <a:pt x="467432" y="2501931"/>
                  <a:pt x="486562" y="2508308"/>
                </a:cubicBezTo>
                <a:lnTo>
                  <a:pt x="536896" y="2525086"/>
                </a:lnTo>
                <a:lnTo>
                  <a:pt x="562062" y="2533475"/>
                </a:lnTo>
                <a:cubicBezTo>
                  <a:pt x="608693" y="2529888"/>
                  <a:pt x="660826" y="2543768"/>
                  <a:pt x="696286" y="2508308"/>
                </a:cubicBezTo>
                <a:cubicBezTo>
                  <a:pt x="703415" y="2501179"/>
                  <a:pt x="708969" y="2492354"/>
                  <a:pt x="713064" y="2483141"/>
                </a:cubicBezTo>
                <a:cubicBezTo>
                  <a:pt x="720247" y="2466980"/>
                  <a:pt x="729842" y="2432807"/>
                  <a:pt x="729842" y="2432807"/>
                </a:cubicBezTo>
                <a:cubicBezTo>
                  <a:pt x="727046" y="2334935"/>
                  <a:pt x="726468" y="2236975"/>
                  <a:pt x="721453" y="2139192"/>
                </a:cubicBezTo>
                <a:cubicBezTo>
                  <a:pt x="720863" y="2127678"/>
                  <a:pt x="718220" y="2115948"/>
                  <a:pt x="713064" y="2105636"/>
                </a:cubicBezTo>
                <a:cubicBezTo>
                  <a:pt x="704046" y="2087600"/>
                  <a:pt x="690693" y="2072081"/>
                  <a:pt x="679508" y="2055303"/>
                </a:cubicBezTo>
                <a:cubicBezTo>
                  <a:pt x="656148" y="2020264"/>
                  <a:pt x="669860" y="2037266"/>
                  <a:pt x="637563" y="2004969"/>
                </a:cubicBezTo>
                <a:cubicBezTo>
                  <a:pt x="622820" y="1960741"/>
                  <a:pt x="638918" y="1996528"/>
                  <a:pt x="604007" y="1954635"/>
                </a:cubicBezTo>
                <a:cubicBezTo>
                  <a:pt x="569053" y="1912690"/>
                  <a:pt x="608202" y="1943450"/>
                  <a:pt x="562062" y="1912690"/>
                </a:cubicBezTo>
                <a:cubicBezTo>
                  <a:pt x="517326" y="1845583"/>
                  <a:pt x="576040" y="1926667"/>
                  <a:pt x="520118" y="1870745"/>
                </a:cubicBezTo>
                <a:cubicBezTo>
                  <a:pt x="512989" y="1863616"/>
                  <a:pt x="510928" y="1852217"/>
                  <a:pt x="503340" y="1845578"/>
                </a:cubicBezTo>
                <a:cubicBezTo>
                  <a:pt x="488165" y="1832299"/>
                  <a:pt x="453006" y="1812022"/>
                  <a:pt x="453006" y="1812022"/>
                </a:cubicBezTo>
                <a:cubicBezTo>
                  <a:pt x="431920" y="1748764"/>
                  <a:pt x="462816" y="1824285"/>
                  <a:pt x="419450" y="1770077"/>
                </a:cubicBezTo>
                <a:cubicBezTo>
                  <a:pt x="413926" y="1763172"/>
                  <a:pt x="415355" y="1752640"/>
                  <a:pt x="411061" y="1744910"/>
                </a:cubicBezTo>
                <a:cubicBezTo>
                  <a:pt x="401268" y="1727283"/>
                  <a:pt x="388690" y="1711354"/>
                  <a:pt x="377505" y="1694576"/>
                </a:cubicBezTo>
                <a:lnTo>
                  <a:pt x="377505" y="1694576"/>
                </a:lnTo>
                <a:cubicBezTo>
                  <a:pt x="312912" y="1629983"/>
                  <a:pt x="340333" y="1663985"/>
                  <a:pt x="293615" y="1593908"/>
                </a:cubicBezTo>
                <a:cubicBezTo>
                  <a:pt x="288022" y="1585519"/>
                  <a:pt x="280025" y="1578306"/>
                  <a:pt x="276837" y="1568741"/>
                </a:cubicBezTo>
                <a:cubicBezTo>
                  <a:pt x="246242" y="1476957"/>
                  <a:pt x="295036" y="1615981"/>
                  <a:pt x="251670" y="1518407"/>
                </a:cubicBezTo>
                <a:lnTo>
                  <a:pt x="226503" y="1442906"/>
                </a:lnTo>
                <a:lnTo>
                  <a:pt x="218114" y="1417739"/>
                </a:lnTo>
                <a:lnTo>
                  <a:pt x="209725" y="1392572"/>
                </a:lnTo>
                <a:cubicBezTo>
                  <a:pt x="212521" y="1311478"/>
                  <a:pt x="213052" y="1230275"/>
                  <a:pt x="218114" y="1149291"/>
                </a:cubicBezTo>
                <a:cubicBezTo>
                  <a:pt x="219620" y="1125195"/>
                  <a:pt x="233082" y="1119357"/>
                  <a:pt x="243281" y="1098958"/>
                </a:cubicBezTo>
                <a:cubicBezTo>
                  <a:pt x="247236" y="1091049"/>
                  <a:pt x="249241" y="1082294"/>
                  <a:pt x="251670" y="1073791"/>
                </a:cubicBezTo>
                <a:cubicBezTo>
                  <a:pt x="254837" y="1062705"/>
                  <a:pt x="257558" y="1051490"/>
                  <a:pt x="260059" y="1040235"/>
                </a:cubicBezTo>
                <a:cubicBezTo>
                  <a:pt x="263888" y="1023005"/>
                  <a:pt x="267843" y="991112"/>
                  <a:pt x="276837" y="973123"/>
                </a:cubicBezTo>
                <a:cubicBezTo>
                  <a:pt x="281346" y="964105"/>
                  <a:pt x="289106" y="956974"/>
                  <a:pt x="293615" y="947956"/>
                </a:cubicBezTo>
                <a:cubicBezTo>
                  <a:pt x="297570" y="940047"/>
                  <a:pt x="298049" y="930698"/>
                  <a:pt x="302004" y="922789"/>
                </a:cubicBezTo>
                <a:cubicBezTo>
                  <a:pt x="306513" y="913771"/>
                  <a:pt x="314687" y="906835"/>
                  <a:pt x="318782" y="897622"/>
                </a:cubicBezTo>
                <a:cubicBezTo>
                  <a:pt x="325965" y="881461"/>
                  <a:pt x="323054" y="859794"/>
                  <a:pt x="335560" y="847288"/>
                </a:cubicBezTo>
                <a:cubicBezTo>
                  <a:pt x="392147" y="790701"/>
                  <a:pt x="363384" y="804457"/>
                  <a:pt x="411061" y="788565"/>
                </a:cubicBezTo>
                <a:cubicBezTo>
                  <a:pt x="416654" y="780176"/>
                  <a:pt x="421384" y="771143"/>
                  <a:pt x="427839" y="763398"/>
                </a:cubicBezTo>
                <a:cubicBezTo>
                  <a:pt x="445218" y="742543"/>
                  <a:pt x="464344" y="728617"/>
                  <a:pt x="486562" y="713064"/>
                </a:cubicBezTo>
                <a:cubicBezTo>
                  <a:pt x="503082" y="701500"/>
                  <a:pt x="520118" y="690693"/>
                  <a:pt x="536896" y="679508"/>
                </a:cubicBezTo>
                <a:lnTo>
                  <a:pt x="587229" y="645952"/>
                </a:lnTo>
                <a:cubicBezTo>
                  <a:pt x="647571" y="625838"/>
                  <a:pt x="572216" y="650241"/>
                  <a:pt x="645952" y="629174"/>
                </a:cubicBezTo>
                <a:cubicBezTo>
                  <a:pt x="654455" y="626745"/>
                  <a:pt x="662991" y="624268"/>
                  <a:pt x="671119" y="620785"/>
                </a:cubicBezTo>
                <a:cubicBezTo>
                  <a:pt x="694993" y="610553"/>
                  <a:pt x="705250" y="600536"/>
                  <a:pt x="729842" y="595618"/>
                </a:cubicBezTo>
                <a:cubicBezTo>
                  <a:pt x="749231" y="591740"/>
                  <a:pt x="769061" y="590480"/>
                  <a:pt x="788565" y="587229"/>
                </a:cubicBezTo>
                <a:cubicBezTo>
                  <a:pt x="802630" y="584885"/>
                  <a:pt x="816395" y="580856"/>
                  <a:pt x="830510" y="578840"/>
                </a:cubicBezTo>
                <a:cubicBezTo>
                  <a:pt x="855577" y="575259"/>
                  <a:pt x="880944" y="574032"/>
                  <a:pt x="906011" y="570451"/>
                </a:cubicBezTo>
                <a:cubicBezTo>
                  <a:pt x="920126" y="568435"/>
                  <a:pt x="933795" y="563728"/>
                  <a:pt x="947956" y="562062"/>
                </a:cubicBezTo>
                <a:cubicBezTo>
                  <a:pt x="981398" y="558128"/>
                  <a:pt x="1015068" y="556469"/>
                  <a:pt x="1048624" y="553673"/>
                </a:cubicBezTo>
                <a:cubicBezTo>
                  <a:pt x="1183209" y="520027"/>
                  <a:pt x="1089971" y="540152"/>
                  <a:pt x="1400962" y="553673"/>
                </a:cubicBezTo>
                <a:cubicBezTo>
                  <a:pt x="1410560" y="554090"/>
                  <a:pt x="1513407" y="568017"/>
                  <a:pt x="1526796" y="570451"/>
                </a:cubicBezTo>
                <a:cubicBezTo>
                  <a:pt x="1542916" y="573382"/>
                  <a:pt x="1602478" y="590146"/>
                  <a:pt x="1610686" y="595618"/>
                </a:cubicBezTo>
                <a:cubicBezTo>
                  <a:pt x="1619075" y="601211"/>
                  <a:pt x="1626288" y="609208"/>
                  <a:pt x="1635853" y="612396"/>
                </a:cubicBezTo>
                <a:cubicBezTo>
                  <a:pt x="1651990" y="617775"/>
                  <a:pt x="1669508" y="617449"/>
                  <a:pt x="1686187" y="620785"/>
                </a:cubicBezTo>
                <a:cubicBezTo>
                  <a:pt x="1697493" y="623046"/>
                  <a:pt x="1708700" y="625861"/>
                  <a:pt x="1719743" y="629174"/>
                </a:cubicBezTo>
                <a:cubicBezTo>
                  <a:pt x="1736683" y="634256"/>
                  <a:pt x="1770077" y="645952"/>
                  <a:pt x="1770077" y="645952"/>
                </a:cubicBezTo>
                <a:cubicBezTo>
                  <a:pt x="1809503" y="685378"/>
                  <a:pt x="1785373" y="664538"/>
                  <a:pt x="1845578" y="704675"/>
                </a:cubicBezTo>
                <a:lnTo>
                  <a:pt x="1870745" y="721453"/>
                </a:lnTo>
                <a:cubicBezTo>
                  <a:pt x="1876338" y="729842"/>
                  <a:pt x="1879650" y="740322"/>
                  <a:pt x="1887523" y="746620"/>
                </a:cubicBezTo>
                <a:cubicBezTo>
                  <a:pt x="1894428" y="752144"/>
                  <a:pt x="1904960" y="750715"/>
                  <a:pt x="1912690" y="755009"/>
                </a:cubicBezTo>
                <a:cubicBezTo>
                  <a:pt x="1930317" y="764802"/>
                  <a:pt x="1946246" y="777380"/>
                  <a:pt x="1963024" y="788565"/>
                </a:cubicBezTo>
                <a:lnTo>
                  <a:pt x="1988191" y="805343"/>
                </a:lnTo>
                <a:cubicBezTo>
                  <a:pt x="1996580" y="810936"/>
                  <a:pt x="2005292" y="816072"/>
                  <a:pt x="2013358" y="822121"/>
                </a:cubicBezTo>
                <a:cubicBezTo>
                  <a:pt x="2024543" y="830510"/>
                  <a:pt x="2035058" y="839878"/>
                  <a:pt x="2046914" y="847288"/>
                </a:cubicBezTo>
                <a:cubicBezTo>
                  <a:pt x="2082220" y="869354"/>
                  <a:pt x="2096325" y="863143"/>
                  <a:pt x="2130804" y="897622"/>
                </a:cubicBezTo>
                <a:cubicBezTo>
                  <a:pt x="2139193" y="906011"/>
                  <a:pt x="2148376" y="913675"/>
                  <a:pt x="2155971" y="922789"/>
                </a:cubicBezTo>
                <a:cubicBezTo>
                  <a:pt x="2162426" y="930534"/>
                  <a:pt x="2165161" y="941317"/>
                  <a:pt x="2172749" y="947956"/>
                </a:cubicBezTo>
                <a:cubicBezTo>
                  <a:pt x="2187924" y="961235"/>
                  <a:pt x="2223083" y="981512"/>
                  <a:pt x="2223083" y="981512"/>
                </a:cubicBezTo>
                <a:cubicBezTo>
                  <a:pt x="2239415" y="1030507"/>
                  <a:pt x="2218694" y="985512"/>
                  <a:pt x="2256639" y="1023457"/>
                </a:cubicBezTo>
                <a:cubicBezTo>
                  <a:pt x="2263768" y="1030586"/>
                  <a:pt x="2266962" y="1040879"/>
                  <a:pt x="2273417" y="1048624"/>
                </a:cubicBezTo>
                <a:cubicBezTo>
                  <a:pt x="2281012" y="1057738"/>
                  <a:pt x="2290195" y="1065402"/>
                  <a:pt x="2298584" y="1073791"/>
                </a:cubicBezTo>
                <a:cubicBezTo>
                  <a:pt x="2314628" y="1121922"/>
                  <a:pt x="2295484" y="1076996"/>
                  <a:pt x="2332140" y="1124125"/>
                </a:cubicBezTo>
                <a:cubicBezTo>
                  <a:pt x="2332165" y="1124157"/>
                  <a:pt x="2374073" y="1187024"/>
                  <a:pt x="2382473" y="1199625"/>
                </a:cubicBezTo>
                <a:cubicBezTo>
                  <a:pt x="2388066" y="1208014"/>
                  <a:pt x="2396063" y="1215227"/>
                  <a:pt x="2399251" y="1224792"/>
                </a:cubicBezTo>
                <a:lnTo>
                  <a:pt x="2424418" y="1300293"/>
                </a:lnTo>
                <a:cubicBezTo>
                  <a:pt x="2427214" y="1308682"/>
                  <a:pt x="2430662" y="1316881"/>
                  <a:pt x="2432807" y="1325460"/>
                </a:cubicBezTo>
                <a:cubicBezTo>
                  <a:pt x="2435603" y="1336645"/>
                  <a:pt x="2438029" y="1347930"/>
                  <a:pt x="2441196" y="1359016"/>
                </a:cubicBezTo>
                <a:cubicBezTo>
                  <a:pt x="2443625" y="1367519"/>
                  <a:pt x="2447667" y="1375551"/>
                  <a:pt x="2449585" y="1384183"/>
                </a:cubicBezTo>
                <a:cubicBezTo>
                  <a:pt x="2469270" y="1472768"/>
                  <a:pt x="2447478" y="1403029"/>
                  <a:pt x="2466363" y="1459684"/>
                </a:cubicBezTo>
                <a:cubicBezTo>
                  <a:pt x="2463567" y="1529592"/>
                  <a:pt x="2462628" y="1599600"/>
                  <a:pt x="2457974" y="1669409"/>
                </a:cubicBezTo>
                <a:cubicBezTo>
                  <a:pt x="2455749" y="1702779"/>
                  <a:pt x="2449195" y="1708523"/>
                  <a:pt x="2441196" y="1736521"/>
                </a:cubicBezTo>
                <a:cubicBezTo>
                  <a:pt x="2438029" y="1747607"/>
                  <a:pt x="2437349" y="1759480"/>
                  <a:pt x="2432807" y="1770077"/>
                </a:cubicBezTo>
                <a:cubicBezTo>
                  <a:pt x="2428835" y="1779344"/>
                  <a:pt x="2420538" y="1786226"/>
                  <a:pt x="2416029" y="1795244"/>
                </a:cubicBezTo>
                <a:cubicBezTo>
                  <a:pt x="2412074" y="1803153"/>
                  <a:pt x="2411595" y="1812502"/>
                  <a:pt x="2407640" y="1820411"/>
                </a:cubicBezTo>
                <a:cubicBezTo>
                  <a:pt x="2403131" y="1829429"/>
                  <a:pt x="2395371" y="1836560"/>
                  <a:pt x="2390862" y="1845578"/>
                </a:cubicBezTo>
                <a:cubicBezTo>
                  <a:pt x="2386907" y="1853487"/>
                  <a:pt x="2387378" y="1863387"/>
                  <a:pt x="2382473" y="1870745"/>
                </a:cubicBezTo>
                <a:cubicBezTo>
                  <a:pt x="2375892" y="1880616"/>
                  <a:pt x="2364902" y="1886798"/>
                  <a:pt x="2357307" y="1895912"/>
                </a:cubicBezTo>
                <a:cubicBezTo>
                  <a:pt x="2298918" y="1965980"/>
                  <a:pt x="2388878" y="1872730"/>
                  <a:pt x="2315362" y="1946246"/>
                </a:cubicBezTo>
                <a:cubicBezTo>
                  <a:pt x="2299470" y="1993923"/>
                  <a:pt x="2313226" y="1965160"/>
                  <a:pt x="2256639" y="2021747"/>
                </a:cubicBezTo>
                <a:cubicBezTo>
                  <a:pt x="2248250" y="2030136"/>
                  <a:pt x="2236778" y="2036303"/>
                  <a:pt x="2231472" y="2046914"/>
                </a:cubicBezTo>
                <a:cubicBezTo>
                  <a:pt x="2225879" y="2058099"/>
                  <a:pt x="2224301" y="2072463"/>
                  <a:pt x="2214694" y="2080469"/>
                </a:cubicBezTo>
                <a:cubicBezTo>
                  <a:pt x="2205837" y="2087850"/>
                  <a:pt x="2192323" y="2086062"/>
                  <a:pt x="2181138" y="2088858"/>
                </a:cubicBezTo>
                <a:cubicBezTo>
                  <a:pt x="2091207" y="2148812"/>
                  <a:pt x="2227693" y="2055445"/>
                  <a:pt x="2130804" y="2130803"/>
                </a:cubicBezTo>
                <a:cubicBezTo>
                  <a:pt x="2114887" y="2143183"/>
                  <a:pt x="2097248" y="2153174"/>
                  <a:pt x="2080470" y="2164359"/>
                </a:cubicBezTo>
                <a:lnTo>
                  <a:pt x="2004969" y="2214693"/>
                </a:lnTo>
                <a:lnTo>
                  <a:pt x="1979802" y="2231471"/>
                </a:lnTo>
                <a:cubicBezTo>
                  <a:pt x="1971413" y="2237064"/>
                  <a:pt x="1964200" y="2245061"/>
                  <a:pt x="1954635" y="2248249"/>
                </a:cubicBezTo>
                <a:cubicBezTo>
                  <a:pt x="1946246" y="2251045"/>
                  <a:pt x="1937377" y="2252683"/>
                  <a:pt x="1929468" y="2256638"/>
                </a:cubicBezTo>
                <a:cubicBezTo>
                  <a:pt x="1903500" y="2269622"/>
                  <a:pt x="1897344" y="2283383"/>
                  <a:pt x="1870745" y="2298583"/>
                </a:cubicBezTo>
                <a:cubicBezTo>
                  <a:pt x="1863067" y="2302970"/>
                  <a:pt x="1853308" y="2302678"/>
                  <a:pt x="1845578" y="2306972"/>
                </a:cubicBezTo>
                <a:cubicBezTo>
                  <a:pt x="1827951" y="2316765"/>
                  <a:pt x="1814807" y="2335637"/>
                  <a:pt x="1795244" y="2340528"/>
                </a:cubicBezTo>
                <a:cubicBezTo>
                  <a:pt x="1784059" y="2343324"/>
                  <a:pt x="1772331" y="2344483"/>
                  <a:pt x="1761688" y="2348917"/>
                </a:cubicBezTo>
                <a:cubicBezTo>
                  <a:pt x="1611646" y="2411435"/>
                  <a:pt x="1744828" y="2365722"/>
                  <a:pt x="1669409" y="2390862"/>
                </a:cubicBezTo>
                <a:cubicBezTo>
                  <a:pt x="1647694" y="2412577"/>
                  <a:pt x="1624011" y="2439551"/>
                  <a:pt x="1593908" y="2449585"/>
                </a:cubicBezTo>
                <a:lnTo>
                  <a:pt x="1543574" y="2466363"/>
                </a:lnTo>
                <a:cubicBezTo>
                  <a:pt x="1524000" y="2485937"/>
                  <a:pt x="1507884" y="2509730"/>
                  <a:pt x="1484851" y="2525086"/>
                </a:cubicBezTo>
                <a:cubicBezTo>
                  <a:pt x="1476462" y="2530679"/>
                  <a:pt x="1467220" y="2535166"/>
                  <a:pt x="1459685" y="2541864"/>
                </a:cubicBezTo>
                <a:cubicBezTo>
                  <a:pt x="1441951" y="2557628"/>
                  <a:pt x="1426129" y="2575420"/>
                  <a:pt x="1409351" y="2592198"/>
                </a:cubicBezTo>
                <a:cubicBezTo>
                  <a:pt x="1400962" y="2600587"/>
                  <a:pt x="1394055" y="2610784"/>
                  <a:pt x="1384184" y="2617365"/>
                </a:cubicBezTo>
                <a:lnTo>
                  <a:pt x="1359017" y="2634143"/>
                </a:lnTo>
                <a:cubicBezTo>
                  <a:pt x="1305067" y="2715068"/>
                  <a:pt x="1380104" y="2613672"/>
                  <a:pt x="1317072" y="2667699"/>
                </a:cubicBezTo>
                <a:cubicBezTo>
                  <a:pt x="1303477" y="2679352"/>
                  <a:pt x="1294047" y="2695163"/>
                  <a:pt x="1283516" y="2709644"/>
                </a:cubicBezTo>
                <a:cubicBezTo>
                  <a:pt x="1271656" y="2725952"/>
                  <a:pt x="1261145" y="2743200"/>
                  <a:pt x="1249960" y="2759978"/>
                </a:cubicBezTo>
                <a:cubicBezTo>
                  <a:pt x="1244367" y="2768367"/>
                  <a:pt x="1236370" y="2775580"/>
                  <a:pt x="1233182" y="2785145"/>
                </a:cubicBezTo>
                <a:cubicBezTo>
                  <a:pt x="1214006" y="2842673"/>
                  <a:pt x="1236650" y="2771271"/>
                  <a:pt x="1216404" y="2852257"/>
                </a:cubicBezTo>
                <a:cubicBezTo>
                  <a:pt x="1214259" y="2860836"/>
                  <a:pt x="1210811" y="2869035"/>
                  <a:pt x="1208015" y="2877424"/>
                </a:cubicBezTo>
                <a:cubicBezTo>
                  <a:pt x="1210811" y="2952925"/>
                  <a:pt x="1206419" y="3029036"/>
                  <a:pt x="1216404" y="3103926"/>
                </a:cubicBezTo>
                <a:cubicBezTo>
                  <a:pt x="1217972" y="3115686"/>
                  <a:pt x="1230960" y="3123787"/>
                  <a:pt x="1241571" y="3129093"/>
                </a:cubicBezTo>
                <a:cubicBezTo>
                  <a:pt x="1295398" y="3156007"/>
                  <a:pt x="1327344" y="3155544"/>
                  <a:pt x="1384184" y="3162649"/>
                </a:cubicBezTo>
                <a:cubicBezTo>
                  <a:pt x="1458540" y="3187434"/>
                  <a:pt x="1416941" y="3181380"/>
                  <a:pt x="1510018" y="3171038"/>
                </a:cubicBezTo>
                <a:cubicBezTo>
                  <a:pt x="1518407" y="3168242"/>
                  <a:pt x="1528280" y="3168173"/>
                  <a:pt x="1535185" y="3162649"/>
                </a:cubicBezTo>
                <a:cubicBezTo>
                  <a:pt x="1560931" y="3142052"/>
                  <a:pt x="1557312" y="3106234"/>
                  <a:pt x="1543574" y="3078759"/>
                </a:cubicBezTo>
                <a:cubicBezTo>
                  <a:pt x="1539619" y="3070850"/>
                  <a:pt x="1526316" y="3074325"/>
                  <a:pt x="1518407" y="3070370"/>
                </a:cubicBezTo>
                <a:cubicBezTo>
                  <a:pt x="1509389" y="3065861"/>
                  <a:pt x="1502453" y="3057687"/>
                  <a:pt x="1493240" y="3053592"/>
                </a:cubicBezTo>
                <a:cubicBezTo>
                  <a:pt x="1477079" y="3046409"/>
                  <a:pt x="1442907" y="3036814"/>
                  <a:pt x="1442907" y="3036814"/>
                </a:cubicBezTo>
                <a:cubicBezTo>
                  <a:pt x="1423333" y="3039610"/>
                  <a:pt x="1401594" y="3035829"/>
                  <a:pt x="1384184" y="3045203"/>
                </a:cubicBezTo>
                <a:cubicBezTo>
                  <a:pt x="1363292" y="3056452"/>
                  <a:pt x="1333850" y="3095537"/>
                  <a:pt x="1333850" y="3095537"/>
                </a:cubicBezTo>
                <a:cubicBezTo>
                  <a:pt x="1331054" y="3103926"/>
                  <a:pt x="1329755" y="3112974"/>
                  <a:pt x="1325461" y="3120704"/>
                </a:cubicBezTo>
                <a:cubicBezTo>
                  <a:pt x="1315668" y="3138331"/>
                  <a:pt x="1298282" y="3151908"/>
                  <a:pt x="1291905" y="3171038"/>
                </a:cubicBezTo>
                <a:lnTo>
                  <a:pt x="1275127" y="3221372"/>
                </a:lnTo>
                <a:cubicBezTo>
                  <a:pt x="1272331" y="3243743"/>
                  <a:pt x="1270771" y="3266303"/>
                  <a:pt x="1266738" y="3288484"/>
                </a:cubicBezTo>
                <a:cubicBezTo>
                  <a:pt x="1265156" y="3297184"/>
                  <a:pt x="1260778" y="3305148"/>
                  <a:pt x="1258349" y="3313651"/>
                </a:cubicBezTo>
                <a:cubicBezTo>
                  <a:pt x="1237282" y="3387387"/>
                  <a:pt x="1261685" y="3312032"/>
                  <a:pt x="1241571" y="3372374"/>
                </a:cubicBezTo>
                <a:cubicBezTo>
                  <a:pt x="1242684" y="3423575"/>
                  <a:pt x="1246103" y="3780689"/>
                  <a:pt x="1258349" y="3909269"/>
                </a:cubicBezTo>
                <a:cubicBezTo>
                  <a:pt x="1259187" y="3918072"/>
                  <a:pt x="1263942" y="3926047"/>
                  <a:pt x="1266738" y="3934436"/>
                </a:cubicBezTo>
                <a:cubicBezTo>
                  <a:pt x="1269534" y="4021122"/>
                  <a:pt x="1270446" y="4107890"/>
                  <a:pt x="1275127" y="4194495"/>
                </a:cubicBezTo>
                <a:cubicBezTo>
                  <a:pt x="1278311" y="4253400"/>
                  <a:pt x="1281599" y="4228771"/>
                  <a:pt x="1291905" y="4269996"/>
                </a:cubicBezTo>
                <a:cubicBezTo>
                  <a:pt x="1295363" y="4283829"/>
                  <a:pt x="1296836" y="4298108"/>
                  <a:pt x="1300294" y="4311941"/>
                </a:cubicBezTo>
                <a:cubicBezTo>
                  <a:pt x="1302439" y="4320520"/>
                  <a:pt x="1306254" y="4328605"/>
                  <a:pt x="1308683" y="4337108"/>
                </a:cubicBezTo>
                <a:cubicBezTo>
                  <a:pt x="1316384" y="4364062"/>
                  <a:pt x="1313416" y="4375397"/>
                  <a:pt x="1333850" y="4395831"/>
                </a:cubicBezTo>
                <a:cubicBezTo>
                  <a:pt x="1340979" y="4402960"/>
                  <a:pt x="1350628" y="4407016"/>
                  <a:pt x="1359017" y="4412609"/>
                </a:cubicBezTo>
                <a:cubicBezTo>
                  <a:pt x="1407100" y="4484734"/>
                  <a:pt x="1343075" y="4399856"/>
                  <a:pt x="1400962" y="4446165"/>
                </a:cubicBezTo>
                <a:cubicBezTo>
                  <a:pt x="1408835" y="4452463"/>
                  <a:pt x="1410152" y="4464693"/>
                  <a:pt x="1417740" y="4471332"/>
                </a:cubicBezTo>
                <a:cubicBezTo>
                  <a:pt x="1432915" y="4484610"/>
                  <a:pt x="1451295" y="4493703"/>
                  <a:pt x="1468073" y="4504888"/>
                </a:cubicBezTo>
                <a:cubicBezTo>
                  <a:pt x="1482445" y="4514469"/>
                  <a:pt x="1510518" y="4534688"/>
                  <a:pt x="1526796" y="4538444"/>
                </a:cubicBezTo>
                <a:cubicBezTo>
                  <a:pt x="1551469" y="4544138"/>
                  <a:pt x="1577230" y="4543252"/>
                  <a:pt x="1602297" y="4546833"/>
                </a:cubicBezTo>
                <a:cubicBezTo>
                  <a:pt x="1616412" y="4548849"/>
                  <a:pt x="1630062" y="4553729"/>
                  <a:pt x="1644242" y="4555222"/>
                </a:cubicBezTo>
                <a:cubicBezTo>
                  <a:pt x="1683275" y="4559331"/>
                  <a:pt x="1722539" y="4560815"/>
                  <a:pt x="1761688" y="4563611"/>
                </a:cubicBezTo>
                <a:cubicBezTo>
                  <a:pt x="1881833" y="4593647"/>
                  <a:pt x="1807551" y="4578307"/>
                  <a:pt x="2072081" y="4563611"/>
                </a:cubicBezTo>
                <a:cubicBezTo>
                  <a:pt x="2095803" y="4562293"/>
                  <a:pt x="2102444" y="4548430"/>
                  <a:pt x="2122415" y="4538444"/>
                </a:cubicBezTo>
                <a:cubicBezTo>
                  <a:pt x="2130324" y="4534489"/>
                  <a:pt x="2139079" y="4532484"/>
                  <a:pt x="2147582" y="4530055"/>
                </a:cubicBezTo>
                <a:cubicBezTo>
                  <a:pt x="2158668" y="4526888"/>
                  <a:pt x="2170095" y="4524979"/>
                  <a:pt x="2181138" y="4521666"/>
                </a:cubicBezTo>
                <a:cubicBezTo>
                  <a:pt x="2198078" y="4516584"/>
                  <a:pt x="2213923" y="4507082"/>
                  <a:pt x="2231472" y="4504888"/>
                </a:cubicBezTo>
                <a:lnTo>
                  <a:pt x="2298584" y="4496499"/>
                </a:lnTo>
                <a:cubicBezTo>
                  <a:pt x="2312566" y="4490906"/>
                  <a:pt x="2326105" y="4484048"/>
                  <a:pt x="2340529" y="4479721"/>
                </a:cubicBezTo>
                <a:cubicBezTo>
                  <a:pt x="2354186" y="4475624"/>
                  <a:pt x="2369444" y="4477123"/>
                  <a:pt x="2382473" y="4471332"/>
                </a:cubicBezTo>
                <a:cubicBezTo>
                  <a:pt x="2395250" y="4465653"/>
                  <a:pt x="2403890" y="4453102"/>
                  <a:pt x="2416029" y="4446165"/>
                </a:cubicBezTo>
                <a:cubicBezTo>
                  <a:pt x="2423707" y="4441778"/>
                  <a:pt x="2432693" y="4440205"/>
                  <a:pt x="2441196" y="4437776"/>
                </a:cubicBezTo>
                <a:cubicBezTo>
                  <a:pt x="2499695" y="4421062"/>
                  <a:pt x="2450926" y="4437478"/>
                  <a:pt x="2525086" y="4420998"/>
                </a:cubicBezTo>
                <a:cubicBezTo>
                  <a:pt x="2574031" y="4410121"/>
                  <a:pt x="2526690" y="4416715"/>
                  <a:pt x="2575420" y="4395831"/>
                </a:cubicBezTo>
                <a:cubicBezTo>
                  <a:pt x="2586017" y="4391289"/>
                  <a:pt x="2597933" y="4390755"/>
                  <a:pt x="2608976" y="4387442"/>
                </a:cubicBezTo>
                <a:cubicBezTo>
                  <a:pt x="2625916" y="4382360"/>
                  <a:pt x="2642248" y="4375317"/>
                  <a:pt x="2659310" y="4370664"/>
                </a:cubicBezTo>
                <a:cubicBezTo>
                  <a:pt x="2673066" y="4366912"/>
                  <a:pt x="2687226" y="4364826"/>
                  <a:pt x="2701255" y="4362275"/>
                </a:cubicBezTo>
                <a:cubicBezTo>
                  <a:pt x="2728679" y="4357289"/>
                  <a:pt x="2765905" y="4352404"/>
                  <a:pt x="2793534" y="4345497"/>
                </a:cubicBezTo>
                <a:cubicBezTo>
                  <a:pt x="2802113" y="4343352"/>
                  <a:pt x="2810085" y="4339096"/>
                  <a:pt x="2818701" y="4337108"/>
                </a:cubicBezTo>
                <a:cubicBezTo>
                  <a:pt x="2846488" y="4330696"/>
                  <a:pt x="2874628" y="4325923"/>
                  <a:pt x="2902591" y="4320330"/>
                </a:cubicBezTo>
                <a:cubicBezTo>
                  <a:pt x="2916573" y="4317534"/>
                  <a:pt x="2931009" y="4316450"/>
                  <a:pt x="2944536" y="4311941"/>
                </a:cubicBezTo>
                <a:lnTo>
                  <a:pt x="2994870" y="4295163"/>
                </a:lnTo>
                <a:cubicBezTo>
                  <a:pt x="3003259" y="4292367"/>
                  <a:pt x="3011458" y="4288919"/>
                  <a:pt x="3020037" y="4286774"/>
                </a:cubicBezTo>
                <a:lnTo>
                  <a:pt x="3053593" y="4278385"/>
                </a:lnTo>
                <a:cubicBezTo>
                  <a:pt x="3146739" y="4284595"/>
                  <a:pt x="3150766" y="4277386"/>
                  <a:pt x="3212984" y="4295163"/>
                </a:cubicBezTo>
                <a:cubicBezTo>
                  <a:pt x="3221487" y="4297592"/>
                  <a:pt x="3230242" y="4299597"/>
                  <a:pt x="3238151" y="4303552"/>
                </a:cubicBezTo>
                <a:cubicBezTo>
                  <a:pt x="3261510" y="4315231"/>
                  <a:pt x="3269932" y="4326944"/>
                  <a:pt x="3288485" y="4345497"/>
                </a:cubicBezTo>
                <a:cubicBezTo>
                  <a:pt x="3291281" y="4353886"/>
                  <a:pt x="3292579" y="4362934"/>
                  <a:pt x="3296873" y="4370664"/>
                </a:cubicBezTo>
                <a:lnTo>
                  <a:pt x="3347207" y="4446165"/>
                </a:lnTo>
                <a:cubicBezTo>
                  <a:pt x="3352800" y="4454554"/>
                  <a:pt x="3360797" y="4461767"/>
                  <a:pt x="3363985" y="4471332"/>
                </a:cubicBezTo>
                <a:lnTo>
                  <a:pt x="3372374" y="4496499"/>
                </a:lnTo>
                <a:cubicBezTo>
                  <a:pt x="3371395" y="4509229"/>
                  <a:pt x="3379256" y="4639614"/>
                  <a:pt x="3330429" y="4655890"/>
                </a:cubicBezTo>
                <a:lnTo>
                  <a:pt x="3305262" y="4664279"/>
                </a:lnTo>
                <a:cubicBezTo>
                  <a:pt x="3263835" y="4691898"/>
                  <a:pt x="3296202" y="4674933"/>
                  <a:pt x="3238151" y="4689446"/>
                </a:cubicBezTo>
                <a:cubicBezTo>
                  <a:pt x="3229572" y="4691591"/>
                  <a:pt x="3221563" y="4695690"/>
                  <a:pt x="3212984" y="4697835"/>
                </a:cubicBezTo>
                <a:cubicBezTo>
                  <a:pt x="3174553" y="4707443"/>
                  <a:pt x="3144677" y="4709519"/>
                  <a:pt x="3103927" y="4714613"/>
                </a:cubicBezTo>
                <a:cubicBezTo>
                  <a:pt x="3039628" y="4736046"/>
                  <a:pt x="3114942" y="4713144"/>
                  <a:pt x="2978092" y="4731391"/>
                </a:cubicBezTo>
                <a:cubicBezTo>
                  <a:pt x="2969327" y="4732560"/>
                  <a:pt x="2961748" y="4739192"/>
                  <a:pt x="2952925" y="4739780"/>
                </a:cubicBezTo>
                <a:cubicBezTo>
                  <a:pt x="2877540" y="4744806"/>
                  <a:pt x="2801923" y="4745373"/>
                  <a:pt x="2726422" y="4748169"/>
                </a:cubicBezTo>
                <a:cubicBezTo>
                  <a:pt x="2715237" y="4753762"/>
                  <a:pt x="2703589" y="4758513"/>
                  <a:pt x="2692866" y="4764947"/>
                </a:cubicBezTo>
                <a:cubicBezTo>
                  <a:pt x="2675575" y="4775322"/>
                  <a:pt x="2661662" y="4792127"/>
                  <a:pt x="2642532" y="4798503"/>
                </a:cubicBezTo>
                <a:cubicBezTo>
                  <a:pt x="2621992" y="4805349"/>
                  <a:pt x="2601952" y="4810709"/>
                  <a:pt x="2583809" y="4823669"/>
                </a:cubicBezTo>
                <a:cubicBezTo>
                  <a:pt x="2569379" y="4833976"/>
                  <a:pt x="2550040" y="4857652"/>
                  <a:pt x="2541864" y="4874003"/>
                </a:cubicBezTo>
                <a:cubicBezTo>
                  <a:pt x="2537909" y="4881912"/>
                  <a:pt x="2537430" y="4891261"/>
                  <a:pt x="2533475" y="4899170"/>
                </a:cubicBezTo>
                <a:cubicBezTo>
                  <a:pt x="2500950" y="4964219"/>
                  <a:pt x="2529394" y="4886246"/>
                  <a:pt x="2508308" y="4949504"/>
                </a:cubicBezTo>
                <a:cubicBezTo>
                  <a:pt x="2511104" y="4969078"/>
                  <a:pt x="2506081" y="4991545"/>
                  <a:pt x="2516697" y="5008227"/>
                </a:cubicBezTo>
                <a:cubicBezTo>
                  <a:pt x="2527523" y="5025239"/>
                  <a:pt x="2550253" y="5030598"/>
                  <a:pt x="2567031" y="5041783"/>
                </a:cubicBezTo>
                <a:lnTo>
                  <a:pt x="2592198" y="5058561"/>
                </a:lnTo>
                <a:cubicBezTo>
                  <a:pt x="2597791" y="5066950"/>
                  <a:pt x="2600426" y="5078384"/>
                  <a:pt x="2608976" y="5083728"/>
                </a:cubicBezTo>
                <a:cubicBezTo>
                  <a:pt x="2623973" y="5093101"/>
                  <a:pt x="2642889" y="5093938"/>
                  <a:pt x="2659310" y="5100506"/>
                </a:cubicBezTo>
                <a:cubicBezTo>
                  <a:pt x="2681471" y="5109370"/>
                  <a:pt x="2703408" y="5119098"/>
                  <a:pt x="2726422" y="5125673"/>
                </a:cubicBezTo>
                <a:cubicBezTo>
                  <a:pt x="2737508" y="5128840"/>
                  <a:pt x="2748537" y="5132632"/>
                  <a:pt x="2759978" y="5134062"/>
                </a:cubicBezTo>
                <a:cubicBezTo>
                  <a:pt x="2815750" y="5141033"/>
                  <a:pt x="2872117" y="5142891"/>
                  <a:pt x="2927758" y="5150840"/>
                </a:cubicBezTo>
                <a:cubicBezTo>
                  <a:pt x="2947332" y="5153636"/>
                  <a:pt x="2966782" y="5157516"/>
                  <a:pt x="2986481" y="5159229"/>
                </a:cubicBezTo>
                <a:cubicBezTo>
                  <a:pt x="3031141" y="5163112"/>
                  <a:pt x="3075999" y="5164306"/>
                  <a:pt x="3120705" y="5167618"/>
                </a:cubicBezTo>
                <a:cubicBezTo>
                  <a:pt x="3197509" y="5173307"/>
                  <a:pt x="3210020" y="5175637"/>
                  <a:pt x="3280096" y="5184396"/>
                </a:cubicBezTo>
                <a:cubicBezTo>
                  <a:pt x="3330430" y="5181600"/>
                  <a:pt x="3381272" y="5183672"/>
                  <a:pt x="3431097" y="5176007"/>
                </a:cubicBezTo>
                <a:cubicBezTo>
                  <a:pt x="3454711" y="5172374"/>
                  <a:pt x="3474904" y="5156102"/>
                  <a:pt x="3498209" y="5150840"/>
                </a:cubicBezTo>
                <a:cubicBezTo>
                  <a:pt x="3561887" y="5136461"/>
                  <a:pt x="3628628" y="5136042"/>
                  <a:pt x="3691156" y="5117284"/>
                </a:cubicBezTo>
                <a:cubicBezTo>
                  <a:pt x="3786089" y="5088804"/>
                  <a:pt x="3746723" y="5099198"/>
                  <a:pt x="3808602" y="5083728"/>
                </a:cubicBezTo>
                <a:cubicBezTo>
                  <a:pt x="3861558" y="5048424"/>
                  <a:pt x="3806155" y="5090020"/>
                  <a:pt x="3867325" y="5016616"/>
                </a:cubicBezTo>
                <a:cubicBezTo>
                  <a:pt x="3881307" y="4999838"/>
                  <a:pt x="3896746" y="4984174"/>
                  <a:pt x="3909270" y="4966282"/>
                </a:cubicBezTo>
                <a:cubicBezTo>
                  <a:pt x="3918960" y="4952439"/>
                  <a:pt x="3949411" y="4878213"/>
                  <a:pt x="3951215" y="4874003"/>
                </a:cubicBezTo>
                <a:cubicBezTo>
                  <a:pt x="3971275" y="4773702"/>
                  <a:pt x="3942713" y="4897384"/>
                  <a:pt x="3984771" y="4781725"/>
                </a:cubicBezTo>
                <a:cubicBezTo>
                  <a:pt x="4006333" y="4722430"/>
                  <a:pt x="3973379" y="4752967"/>
                  <a:pt x="4018327" y="4723002"/>
                </a:cubicBezTo>
                <a:cubicBezTo>
                  <a:pt x="4029512" y="4627927"/>
                  <a:pt x="4040294" y="4532803"/>
                  <a:pt x="4051883" y="4437776"/>
                </a:cubicBezTo>
                <a:cubicBezTo>
                  <a:pt x="4054277" y="4418148"/>
                  <a:pt x="4054019" y="4397811"/>
                  <a:pt x="4060272" y="4379053"/>
                </a:cubicBezTo>
                <a:cubicBezTo>
                  <a:pt x="4110495" y="4228383"/>
                  <a:pt x="4063398" y="4440734"/>
                  <a:pt x="4102217" y="4295163"/>
                </a:cubicBezTo>
                <a:cubicBezTo>
                  <a:pt x="4192231" y="3957610"/>
                  <a:pt x="4041686" y="4468969"/>
                  <a:pt x="4144162" y="4127383"/>
                </a:cubicBezTo>
                <a:cubicBezTo>
                  <a:pt x="4141366" y="4049086"/>
                  <a:pt x="4143320" y="3970474"/>
                  <a:pt x="4135773" y="3892491"/>
                </a:cubicBezTo>
                <a:cubicBezTo>
                  <a:pt x="4134802" y="3882456"/>
                  <a:pt x="4123504" y="3876343"/>
                  <a:pt x="4118995" y="3867325"/>
                </a:cubicBezTo>
                <a:cubicBezTo>
                  <a:pt x="4082690" y="3794717"/>
                  <a:pt x="4153060" y="3903271"/>
                  <a:pt x="4085439" y="3808602"/>
                </a:cubicBezTo>
                <a:cubicBezTo>
                  <a:pt x="4079579" y="3800398"/>
                  <a:pt x="4074005" y="3791985"/>
                  <a:pt x="4068661" y="3783435"/>
                </a:cubicBezTo>
                <a:cubicBezTo>
                  <a:pt x="4060019" y="3769608"/>
                  <a:pt x="4053932" y="3754016"/>
                  <a:pt x="4043494" y="3741490"/>
                </a:cubicBezTo>
                <a:cubicBezTo>
                  <a:pt x="4025772" y="3720224"/>
                  <a:pt x="4011033" y="3691521"/>
                  <a:pt x="3984771" y="3682767"/>
                </a:cubicBezTo>
                <a:lnTo>
                  <a:pt x="3959604" y="3674378"/>
                </a:lnTo>
                <a:cubicBezTo>
                  <a:pt x="3948419" y="3663193"/>
                  <a:pt x="3938920" y="3650016"/>
                  <a:pt x="3926048" y="3640822"/>
                </a:cubicBezTo>
                <a:cubicBezTo>
                  <a:pt x="3851843" y="3587819"/>
                  <a:pt x="3953245" y="3684571"/>
                  <a:pt x="3875714" y="3615655"/>
                </a:cubicBezTo>
                <a:cubicBezTo>
                  <a:pt x="3789519" y="3539037"/>
                  <a:pt x="3857331" y="3586622"/>
                  <a:pt x="3800213" y="3548543"/>
                </a:cubicBezTo>
                <a:cubicBezTo>
                  <a:pt x="3763861" y="3475838"/>
                  <a:pt x="3808602" y="3548543"/>
                  <a:pt x="3749879" y="3498209"/>
                </a:cubicBezTo>
                <a:cubicBezTo>
                  <a:pt x="3739263" y="3489110"/>
                  <a:pt x="3735162" y="3473942"/>
                  <a:pt x="3724712" y="3464653"/>
                </a:cubicBezTo>
                <a:cubicBezTo>
                  <a:pt x="3709641" y="3451256"/>
                  <a:pt x="3674378" y="3431097"/>
                  <a:pt x="3674378" y="3431097"/>
                </a:cubicBezTo>
                <a:cubicBezTo>
                  <a:pt x="3663193" y="3414319"/>
                  <a:pt x="3657600" y="3391948"/>
                  <a:pt x="3640822" y="3380763"/>
                </a:cubicBezTo>
                <a:cubicBezTo>
                  <a:pt x="3626532" y="3371236"/>
                  <a:pt x="3592504" y="3349223"/>
                  <a:pt x="3582099" y="3338818"/>
                </a:cubicBezTo>
                <a:cubicBezTo>
                  <a:pt x="3514188" y="3270907"/>
                  <a:pt x="3588274" y="3316738"/>
                  <a:pt x="3498209" y="3271706"/>
                </a:cubicBezTo>
                <a:cubicBezTo>
                  <a:pt x="3489820" y="3257724"/>
                  <a:pt x="3482825" y="3242805"/>
                  <a:pt x="3473042" y="3229761"/>
                </a:cubicBezTo>
                <a:cubicBezTo>
                  <a:pt x="3465924" y="3220270"/>
                  <a:pt x="3452847" y="3215366"/>
                  <a:pt x="3447875" y="3204594"/>
                </a:cubicBezTo>
                <a:cubicBezTo>
                  <a:pt x="3390723" y="3080764"/>
                  <a:pt x="3454964" y="3152960"/>
                  <a:pt x="3397541" y="3095537"/>
                </a:cubicBezTo>
                <a:cubicBezTo>
                  <a:pt x="3376808" y="3012607"/>
                  <a:pt x="3392627" y="3048198"/>
                  <a:pt x="3355596" y="2986480"/>
                </a:cubicBezTo>
                <a:cubicBezTo>
                  <a:pt x="3350003" y="2966906"/>
                  <a:pt x="3351032" y="2944044"/>
                  <a:pt x="3338818" y="2927758"/>
                </a:cubicBezTo>
                <a:cubicBezTo>
                  <a:pt x="3324385" y="2908514"/>
                  <a:pt x="3297105" y="2902822"/>
                  <a:pt x="3280096" y="2885813"/>
                </a:cubicBezTo>
                <a:cubicBezTo>
                  <a:pt x="3271253" y="2876970"/>
                  <a:pt x="3268911" y="2863442"/>
                  <a:pt x="3263318" y="2852257"/>
                </a:cubicBezTo>
                <a:cubicBezTo>
                  <a:pt x="3248038" y="2775855"/>
                  <a:pt x="3262985" y="2844717"/>
                  <a:pt x="3238151" y="2751589"/>
                </a:cubicBezTo>
                <a:cubicBezTo>
                  <a:pt x="3232210" y="2729308"/>
                  <a:pt x="3228665" y="2706353"/>
                  <a:pt x="3221373" y="2684477"/>
                </a:cubicBezTo>
                <a:cubicBezTo>
                  <a:pt x="3217418" y="2672613"/>
                  <a:pt x="3208325" y="2662857"/>
                  <a:pt x="3204595" y="2650921"/>
                </a:cubicBezTo>
                <a:cubicBezTo>
                  <a:pt x="3194278" y="2617907"/>
                  <a:pt x="3186776" y="2584052"/>
                  <a:pt x="3179428" y="2550253"/>
                </a:cubicBezTo>
                <a:cubicBezTo>
                  <a:pt x="3155302" y="2439273"/>
                  <a:pt x="3191770" y="2475446"/>
                  <a:pt x="3120705" y="2432807"/>
                </a:cubicBezTo>
                <a:cubicBezTo>
                  <a:pt x="3112316" y="2421622"/>
                  <a:pt x="3100241" y="2412418"/>
                  <a:pt x="3095538" y="2399251"/>
                </a:cubicBezTo>
                <a:cubicBezTo>
                  <a:pt x="3089252" y="2381651"/>
                  <a:pt x="3075200" y="2294002"/>
                  <a:pt x="3070371" y="2265027"/>
                </a:cubicBezTo>
                <a:cubicBezTo>
                  <a:pt x="3065999" y="2208187"/>
                  <a:pt x="3061870" y="2138406"/>
                  <a:pt x="3053593" y="2080469"/>
                </a:cubicBezTo>
                <a:cubicBezTo>
                  <a:pt x="3048782" y="2046792"/>
                  <a:pt x="3042408" y="2013358"/>
                  <a:pt x="3036815" y="1979802"/>
                </a:cubicBezTo>
                <a:cubicBezTo>
                  <a:pt x="3034019" y="1909894"/>
                  <a:pt x="3033080" y="1839886"/>
                  <a:pt x="3028426" y="1770077"/>
                </a:cubicBezTo>
                <a:cubicBezTo>
                  <a:pt x="3027478" y="1755850"/>
                  <a:pt x="3020037" y="1742391"/>
                  <a:pt x="3020037" y="1728132"/>
                </a:cubicBezTo>
                <a:cubicBezTo>
                  <a:pt x="3020037" y="1563125"/>
                  <a:pt x="3021259" y="1398033"/>
                  <a:pt x="3028426" y="1233181"/>
                </a:cubicBezTo>
                <a:cubicBezTo>
                  <a:pt x="3029665" y="1204691"/>
                  <a:pt x="3039611" y="1177254"/>
                  <a:pt x="3045204" y="1149291"/>
                </a:cubicBezTo>
                <a:cubicBezTo>
                  <a:pt x="3056788" y="1091372"/>
                  <a:pt x="3049443" y="1113122"/>
                  <a:pt x="3078760" y="1048624"/>
                </a:cubicBezTo>
                <a:cubicBezTo>
                  <a:pt x="3083935" y="1037239"/>
                  <a:pt x="3087619" y="1024747"/>
                  <a:pt x="3095538" y="1015068"/>
                </a:cubicBezTo>
                <a:cubicBezTo>
                  <a:pt x="3115536" y="990626"/>
                  <a:pt x="3156668" y="950646"/>
                  <a:pt x="3187817" y="931178"/>
                </a:cubicBezTo>
                <a:cubicBezTo>
                  <a:pt x="3198422" y="924550"/>
                  <a:pt x="3210188" y="919993"/>
                  <a:pt x="3221373" y="914400"/>
                </a:cubicBezTo>
                <a:cubicBezTo>
                  <a:pt x="3226966" y="906011"/>
                  <a:pt x="3230496" y="895794"/>
                  <a:pt x="3238151" y="889233"/>
                </a:cubicBezTo>
                <a:cubicBezTo>
                  <a:pt x="3286985" y="847375"/>
                  <a:pt x="3265004" y="875807"/>
                  <a:pt x="3305262" y="855677"/>
                </a:cubicBezTo>
                <a:cubicBezTo>
                  <a:pt x="3363193" y="826711"/>
                  <a:pt x="3294150" y="847969"/>
                  <a:pt x="3363985" y="830510"/>
                </a:cubicBezTo>
                <a:cubicBezTo>
                  <a:pt x="3372374" y="824917"/>
                  <a:pt x="3379111" y="814645"/>
                  <a:pt x="3389152" y="813732"/>
                </a:cubicBezTo>
                <a:cubicBezTo>
                  <a:pt x="3426410" y="810345"/>
                  <a:pt x="3479785" y="828841"/>
                  <a:pt x="3514987" y="838899"/>
                </a:cubicBezTo>
                <a:cubicBezTo>
                  <a:pt x="3523376" y="844492"/>
                  <a:pt x="3532409" y="849222"/>
                  <a:pt x="3540154" y="855677"/>
                </a:cubicBezTo>
                <a:cubicBezTo>
                  <a:pt x="3554099" y="867298"/>
                  <a:pt x="3574336" y="888543"/>
                  <a:pt x="3582099" y="906011"/>
                </a:cubicBezTo>
                <a:cubicBezTo>
                  <a:pt x="3589282" y="922172"/>
                  <a:pt x="3590968" y="940527"/>
                  <a:pt x="3598877" y="956345"/>
                </a:cubicBezTo>
                <a:lnTo>
                  <a:pt x="3615655" y="989901"/>
                </a:lnTo>
                <a:cubicBezTo>
                  <a:pt x="3610065" y="1068160"/>
                  <a:pt x="3628134" y="1087340"/>
                  <a:pt x="3590488" y="1132514"/>
                </a:cubicBezTo>
                <a:cubicBezTo>
                  <a:pt x="3582893" y="1141628"/>
                  <a:pt x="3573042" y="1148673"/>
                  <a:pt x="3565321" y="1157680"/>
                </a:cubicBezTo>
                <a:cubicBezTo>
                  <a:pt x="3556222" y="1168296"/>
                  <a:pt x="3550604" y="1181947"/>
                  <a:pt x="3540154" y="1191236"/>
                </a:cubicBezTo>
                <a:cubicBezTo>
                  <a:pt x="3525083" y="1204633"/>
                  <a:pt x="3506598" y="1213607"/>
                  <a:pt x="3489820" y="1224792"/>
                </a:cubicBezTo>
                <a:cubicBezTo>
                  <a:pt x="3481431" y="1230385"/>
                  <a:pt x="3474218" y="1238382"/>
                  <a:pt x="3464653" y="1241570"/>
                </a:cubicBezTo>
                <a:lnTo>
                  <a:pt x="3414319" y="1258348"/>
                </a:lnTo>
                <a:cubicBezTo>
                  <a:pt x="3340793" y="1331874"/>
                  <a:pt x="3434062" y="1241896"/>
                  <a:pt x="3363985" y="1300293"/>
                </a:cubicBezTo>
                <a:cubicBezTo>
                  <a:pt x="3346080" y="1315213"/>
                  <a:pt x="3325726" y="1339696"/>
                  <a:pt x="3313651" y="1359016"/>
                </a:cubicBezTo>
                <a:cubicBezTo>
                  <a:pt x="3270007" y="1428847"/>
                  <a:pt x="3317028" y="1360651"/>
                  <a:pt x="3288485" y="1417739"/>
                </a:cubicBezTo>
                <a:cubicBezTo>
                  <a:pt x="3283976" y="1426757"/>
                  <a:pt x="3277300" y="1434517"/>
                  <a:pt x="3271707" y="1442906"/>
                </a:cubicBezTo>
                <a:cubicBezTo>
                  <a:pt x="3274503" y="1476462"/>
                  <a:pt x="3270194" y="1511391"/>
                  <a:pt x="3280096" y="1543574"/>
                </a:cubicBezTo>
                <a:cubicBezTo>
                  <a:pt x="3282696" y="1552025"/>
                  <a:pt x="3296760" y="1549534"/>
                  <a:pt x="3305262" y="1551963"/>
                </a:cubicBezTo>
                <a:cubicBezTo>
                  <a:pt x="3316348" y="1555130"/>
                  <a:pt x="3327359" y="1559079"/>
                  <a:pt x="3338818" y="1560352"/>
                </a:cubicBezTo>
                <a:cubicBezTo>
                  <a:pt x="3377826" y="1564686"/>
                  <a:pt x="3417115" y="1565945"/>
                  <a:pt x="3456264" y="1568741"/>
                </a:cubicBezTo>
                <a:cubicBezTo>
                  <a:pt x="3486948" y="1562604"/>
                  <a:pt x="3520160" y="1557765"/>
                  <a:pt x="3548543" y="1543574"/>
                </a:cubicBezTo>
                <a:lnTo>
                  <a:pt x="3582099" y="1526796"/>
                </a:lnTo>
                <a:cubicBezTo>
                  <a:pt x="3587692" y="1518407"/>
                  <a:pt x="3591748" y="1508758"/>
                  <a:pt x="3598877" y="1501629"/>
                </a:cubicBezTo>
                <a:cubicBezTo>
                  <a:pt x="3606006" y="1494500"/>
                  <a:pt x="3617746" y="1492724"/>
                  <a:pt x="3624044" y="1484851"/>
                </a:cubicBezTo>
                <a:cubicBezTo>
                  <a:pt x="3629568" y="1477946"/>
                  <a:pt x="3628139" y="1467414"/>
                  <a:pt x="3632433" y="1459684"/>
                </a:cubicBezTo>
                <a:cubicBezTo>
                  <a:pt x="3642226" y="1442057"/>
                  <a:pt x="3659612" y="1428480"/>
                  <a:pt x="3665989" y="1409350"/>
                </a:cubicBezTo>
                <a:cubicBezTo>
                  <a:pt x="3685663" y="1350329"/>
                  <a:pt x="3660057" y="1423191"/>
                  <a:pt x="3691156" y="1350627"/>
                </a:cubicBezTo>
                <a:cubicBezTo>
                  <a:pt x="3711995" y="1302002"/>
                  <a:pt x="3684080" y="1348658"/>
                  <a:pt x="3716323" y="1300293"/>
                </a:cubicBezTo>
                <a:cubicBezTo>
                  <a:pt x="3726188" y="1260831"/>
                  <a:pt x="3731087" y="1246958"/>
                  <a:pt x="3733101" y="1199625"/>
                </a:cubicBezTo>
                <a:cubicBezTo>
                  <a:pt x="3737739" y="1090631"/>
                  <a:pt x="3736301" y="981424"/>
                  <a:pt x="3741490" y="872455"/>
                </a:cubicBezTo>
                <a:cubicBezTo>
                  <a:pt x="3741911" y="863622"/>
                  <a:pt x="3747450" y="855791"/>
                  <a:pt x="3749879" y="847288"/>
                </a:cubicBezTo>
                <a:cubicBezTo>
                  <a:pt x="3753046" y="836202"/>
                  <a:pt x="3755767" y="824987"/>
                  <a:pt x="3758268" y="813732"/>
                </a:cubicBezTo>
                <a:cubicBezTo>
                  <a:pt x="3761361" y="799813"/>
                  <a:pt x="3761784" y="785187"/>
                  <a:pt x="3766657" y="771787"/>
                </a:cubicBezTo>
                <a:cubicBezTo>
                  <a:pt x="3773068" y="754158"/>
                  <a:pt x="3784206" y="738595"/>
                  <a:pt x="3791824" y="721453"/>
                </a:cubicBezTo>
                <a:cubicBezTo>
                  <a:pt x="3802741" y="696890"/>
                  <a:pt x="3796061" y="692049"/>
                  <a:pt x="3816991" y="671119"/>
                </a:cubicBezTo>
                <a:cubicBezTo>
                  <a:pt x="3824120" y="663990"/>
                  <a:pt x="3833769" y="659934"/>
                  <a:pt x="3842158" y="654341"/>
                </a:cubicBezTo>
                <a:cubicBezTo>
                  <a:pt x="3853343" y="634767"/>
                  <a:pt x="3861968" y="613488"/>
                  <a:pt x="3875714" y="595618"/>
                </a:cubicBezTo>
                <a:cubicBezTo>
                  <a:pt x="3911462" y="549146"/>
                  <a:pt x="3962141" y="518426"/>
                  <a:pt x="4009938" y="486561"/>
                </a:cubicBezTo>
                <a:cubicBezTo>
                  <a:pt x="4018327" y="480968"/>
                  <a:pt x="4025540" y="472971"/>
                  <a:pt x="4035105" y="469783"/>
                </a:cubicBezTo>
                <a:cubicBezTo>
                  <a:pt x="4043494" y="466987"/>
                  <a:pt x="4052243" y="465100"/>
                  <a:pt x="4060272" y="461394"/>
                </a:cubicBezTo>
                <a:cubicBezTo>
                  <a:pt x="4088658" y="448293"/>
                  <a:pt x="4116199" y="433431"/>
                  <a:pt x="4144162" y="419449"/>
                </a:cubicBezTo>
                <a:cubicBezTo>
                  <a:pt x="4155347" y="413856"/>
                  <a:pt x="4165854" y="406626"/>
                  <a:pt x="4177718" y="402671"/>
                </a:cubicBezTo>
                <a:lnTo>
                  <a:pt x="4202885" y="394282"/>
                </a:lnTo>
                <a:cubicBezTo>
                  <a:pt x="4255206" y="359400"/>
                  <a:pt x="4201123" y="392269"/>
                  <a:pt x="4253218" y="369115"/>
                </a:cubicBezTo>
                <a:cubicBezTo>
                  <a:pt x="4270360" y="361497"/>
                  <a:pt x="4286774" y="352337"/>
                  <a:pt x="4303552" y="343948"/>
                </a:cubicBezTo>
                <a:cubicBezTo>
                  <a:pt x="4306348" y="335559"/>
                  <a:pt x="4306801" y="325977"/>
                  <a:pt x="4311941" y="318781"/>
                </a:cubicBezTo>
                <a:cubicBezTo>
                  <a:pt x="4413964" y="175949"/>
                  <a:pt x="4297627" y="363493"/>
                  <a:pt x="4362275" y="260058"/>
                </a:cubicBezTo>
                <a:cubicBezTo>
                  <a:pt x="4423975" y="161339"/>
                  <a:pt x="4353772" y="263552"/>
                  <a:pt x="4412609" y="192947"/>
                </a:cubicBezTo>
                <a:cubicBezTo>
                  <a:pt x="4424318" y="178896"/>
                  <a:pt x="4441122" y="144298"/>
                  <a:pt x="4454554" y="134224"/>
                </a:cubicBezTo>
                <a:cubicBezTo>
                  <a:pt x="4466601" y="125189"/>
                  <a:pt x="4483030" y="124180"/>
                  <a:pt x="4496499" y="117446"/>
                </a:cubicBezTo>
                <a:cubicBezTo>
                  <a:pt x="4505517" y="112937"/>
                  <a:pt x="4512359" y="104546"/>
                  <a:pt x="4521666" y="100668"/>
                </a:cubicBezTo>
                <a:cubicBezTo>
                  <a:pt x="4604964" y="65961"/>
                  <a:pt x="4601380" y="76298"/>
                  <a:pt x="4697835" y="67112"/>
                </a:cubicBezTo>
                <a:cubicBezTo>
                  <a:pt x="4723043" y="64711"/>
                  <a:pt x="4748188" y="61682"/>
                  <a:pt x="4773336" y="58723"/>
                </a:cubicBezTo>
                <a:cubicBezTo>
                  <a:pt x="4795726" y="56089"/>
                  <a:pt x="4817953" y="51834"/>
                  <a:pt x="4840448" y="50334"/>
                </a:cubicBezTo>
                <a:cubicBezTo>
                  <a:pt x="5183967" y="27433"/>
                  <a:pt x="4883715" y="54645"/>
                  <a:pt x="5150840" y="33556"/>
                </a:cubicBezTo>
                <a:cubicBezTo>
                  <a:pt x="5341673" y="18490"/>
                  <a:pt x="5316593" y="19977"/>
                  <a:pt x="5486400" y="0"/>
                </a:cubicBezTo>
                <a:cubicBezTo>
                  <a:pt x="5573086" y="2796"/>
                  <a:pt x="5659877" y="3296"/>
                  <a:pt x="5746459" y="8389"/>
                </a:cubicBezTo>
                <a:cubicBezTo>
                  <a:pt x="5755287" y="8908"/>
                  <a:pt x="5764721" y="11254"/>
                  <a:pt x="5771626" y="16778"/>
                </a:cubicBezTo>
                <a:cubicBezTo>
                  <a:pt x="5789754" y="31281"/>
                  <a:pt x="5800055" y="76899"/>
                  <a:pt x="5805182" y="92279"/>
                </a:cubicBezTo>
                <a:lnTo>
                  <a:pt x="5813571" y="117446"/>
                </a:lnTo>
                <a:cubicBezTo>
                  <a:pt x="5817874" y="268056"/>
                  <a:pt x="5830221" y="465387"/>
                  <a:pt x="5813571" y="620785"/>
                </a:cubicBezTo>
                <a:cubicBezTo>
                  <a:pt x="5812497" y="630810"/>
                  <a:pt x="5802386" y="637563"/>
                  <a:pt x="5796793" y="645952"/>
                </a:cubicBezTo>
                <a:cubicBezTo>
                  <a:pt x="5793997" y="657137"/>
                  <a:pt x="5794213" y="669549"/>
                  <a:pt x="5788404" y="679508"/>
                </a:cubicBezTo>
                <a:cubicBezTo>
                  <a:pt x="5774314" y="703662"/>
                  <a:pt x="5753581" y="723353"/>
                  <a:pt x="5738070" y="746620"/>
                </a:cubicBezTo>
                <a:cubicBezTo>
                  <a:pt x="5732477" y="755009"/>
                  <a:pt x="5727747" y="764042"/>
                  <a:pt x="5721292" y="771787"/>
                </a:cubicBezTo>
                <a:cubicBezTo>
                  <a:pt x="5713697" y="780901"/>
                  <a:pt x="5703846" y="787946"/>
                  <a:pt x="5696125" y="796954"/>
                </a:cubicBezTo>
                <a:cubicBezTo>
                  <a:pt x="5659558" y="839616"/>
                  <a:pt x="5688077" y="824804"/>
                  <a:pt x="5645791" y="838899"/>
                </a:cubicBezTo>
                <a:cubicBezTo>
                  <a:pt x="5640198" y="847288"/>
                  <a:pt x="5636758" y="857611"/>
                  <a:pt x="5629013" y="864066"/>
                </a:cubicBezTo>
                <a:cubicBezTo>
                  <a:pt x="5615191" y="875584"/>
                  <a:pt x="5587774" y="883405"/>
                  <a:pt x="5570290" y="889233"/>
                </a:cubicBezTo>
                <a:cubicBezTo>
                  <a:pt x="5507863" y="936053"/>
                  <a:pt x="5568254" y="898301"/>
                  <a:pt x="5494789" y="922789"/>
                </a:cubicBezTo>
                <a:cubicBezTo>
                  <a:pt x="5482925" y="926744"/>
                  <a:pt x="5472942" y="935176"/>
                  <a:pt x="5461233" y="939567"/>
                </a:cubicBezTo>
                <a:cubicBezTo>
                  <a:pt x="5450438" y="943615"/>
                  <a:pt x="5438862" y="945160"/>
                  <a:pt x="5427677" y="947956"/>
                </a:cubicBezTo>
                <a:cubicBezTo>
                  <a:pt x="5375986" y="982417"/>
                  <a:pt x="5433129" y="948935"/>
                  <a:pt x="5360565" y="973123"/>
                </a:cubicBezTo>
                <a:cubicBezTo>
                  <a:pt x="5348701" y="977078"/>
                  <a:pt x="5338503" y="984975"/>
                  <a:pt x="5327009" y="989901"/>
                </a:cubicBezTo>
                <a:cubicBezTo>
                  <a:pt x="5318881" y="993384"/>
                  <a:pt x="5310231" y="995494"/>
                  <a:pt x="5301842" y="998290"/>
                </a:cubicBezTo>
                <a:cubicBezTo>
                  <a:pt x="5253865" y="1046267"/>
                  <a:pt x="5296703" y="998123"/>
                  <a:pt x="5259897" y="1057013"/>
                </a:cubicBezTo>
                <a:cubicBezTo>
                  <a:pt x="5239396" y="1089815"/>
                  <a:pt x="5230098" y="1087686"/>
                  <a:pt x="5217952" y="1124125"/>
                </a:cubicBezTo>
                <a:cubicBezTo>
                  <a:pt x="5210660" y="1146001"/>
                  <a:pt x="5201174" y="1191236"/>
                  <a:pt x="5201174" y="1191236"/>
                </a:cubicBezTo>
                <a:cubicBezTo>
                  <a:pt x="5203970" y="1241570"/>
                  <a:pt x="5204784" y="1292053"/>
                  <a:pt x="5209563" y="1342238"/>
                </a:cubicBezTo>
                <a:cubicBezTo>
                  <a:pt x="5210401" y="1351041"/>
                  <a:pt x="5215523" y="1358902"/>
                  <a:pt x="5217952" y="1367405"/>
                </a:cubicBezTo>
                <a:cubicBezTo>
                  <a:pt x="5221119" y="1378491"/>
                  <a:pt x="5222293" y="1390166"/>
                  <a:pt x="5226341" y="1400961"/>
                </a:cubicBezTo>
                <a:cubicBezTo>
                  <a:pt x="5244348" y="1448978"/>
                  <a:pt x="5241092" y="1418020"/>
                  <a:pt x="5251508" y="1459684"/>
                </a:cubicBezTo>
                <a:cubicBezTo>
                  <a:pt x="5254966" y="1473517"/>
                  <a:pt x="5255980" y="1487919"/>
                  <a:pt x="5259897" y="1501629"/>
                </a:cubicBezTo>
                <a:cubicBezTo>
                  <a:pt x="5267185" y="1527137"/>
                  <a:pt x="5279861" y="1551117"/>
                  <a:pt x="5285064" y="1577130"/>
                </a:cubicBezTo>
                <a:cubicBezTo>
                  <a:pt x="5287860" y="1591112"/>
                  <a:pt x="5288446" y="1605724"/>
                  <a:pt x="5293453" y="1619075"/>
                </a:cubicBezTo>
                <a:cubicBezTo>
                  <a:pt x="5296993" y="1628515"/>
                  <a:pt x="5305722" y="1635224"/>
                  <a:pt x="5310231" y="1644242"/>
                </a:cubicBezTo>
                <a:cubicBezTo>
                  <a:pt x="5316965" y="1657711"/>
                  <a:pt x="5321722" y="1672087"/>
                  <a:pt x="5327009" y="1686187"/>
                </a:cubicBezTo>
                <a:cubicBezTo>
                  <a:pt x="5330114" y="1694467"/>
                  <a:pt x="5331443" y="1703445"/>
                  <a:pt x="5335398" y="1711354"/>
                </a:cubicBezTo>
                <a:cubicBezTo>
                  <a:pt x="5342690" y="1725938"/>
                  <a:pt x="5352646" y="1739046"/>
                  <a:pt x="5360565" y="1753299"/>
                </a:cubicBezTo>
                <a:cubicBezTo>
                  <a:pt x="5366638" y="1764231"/>
                  <a:pt x="5370074" y="1776679"/>
                  <a:pt x="5377343" y="1786855"/>
                </a:cubicBezTo>
                <a:cubicBezTo>
                  <a:pt x="5384239" y="1796509"/>
                  <a:pt x="5394121" y="1803633"/>
                  <a:pt x="5402510" y="1812022"/>
                </a:cubicBezTo>
                <a:cubicBezTo>
                  <a:pt x="5423596" y="1875280"/>
                  <a:pt x="5395152" y="1797307"/>
                  <a:pt x="5427677" y="1862356"/>
                </a:cubicBezTo>
                <a:cubicBezTo>
                  <a:pt x="5431632" y="1870265"/>
                  <a:pt x="5432111" y="1879614"/>
                  <a:pt x="5436066" y="1887523"/>
                </a:cubicBezTo>
                <a:cubicBezTo>
                  <a:pt x="5440575" y="1896541"/>
                  <a:pt x="5447842" y="1903936"/>
                  <a:pt x="5452844" y="1912690"/>
                </a:cubicBezTo>
                <a:cubicBezTo>
                  <a:pt x="5459049" y="1923548"/>
                  <a:pt x="5463188" y="1935523"/>
                  <a:pt x="5469622" y="1946246"/>
                </a:cubicBezTo>
                <a:cubicBezTo>
                  <a:pt x="5479997" y="1963537"/>
                  <a:pt x="5494160" y="1978544"/>
                  <a:pt x="5503178" y="1996580"/>
                </a:cubicBezTo>
                <a:cubicBezTo>
                  <a:pt x="5508771" y="2007765"/>
                  <a:pt x="5515682" y="2018383"/>
                  <a:pt x="5519956" y="2030136"/>
                </a:cubicBezTo>
                <a:cubicBezTo>
                  <a:pt x="5560383" y="2141310"/>
                  <a:pt x="5515213" y="2045815"/>
                  <a:pt x="5553512" y="2122414"/>
                </a:cubicBezTo>
                <a:cubicBezTo>
                  <a:pt x="5563823" y="2173968"/>
                  <a:pt x="5560940" y="2165431"/>
                  <a:pt x="5578679" y="2223082"/>
                </a:cubicBezTo>
                <a:cubicBezTo>
                  <a:pt x="5583880" y="2239985"/>
                  <a:pt x="5585647" y="2258701"/>
                  <a:pt x="5595457" y="2273416"/>
                </a:cubicBezTo>
                <a:cubicBezTo>
                  <a:pt x="5601050" y="2281805"/>
                  <a:pt x="5607726" y="2289565"/>
                  <a:pt x="5612235" y="2298583"/>
                </a:cubicBezTo>
                <a:cubicBezTo>
                  <a:pt x="5616190" y="2306492"/>
                  <a:pt x="5616669" y="2315841"/>
                  <a:pt x="5620624" y="2323750"/>
                </a:cubicBezTo>
                <a:cubicBezTo>
                  <a:pt x="5632303" y="2347109"/>
                  <a:pt x="5644016" y="2355531"/>
                  <a:pt x="5662569" y="2374084"/>
                </a:cubicBezTo>
                <a:cubicBezTo>
                  <a:pt x="5667606" y="2394234"/>
                  <a:pt x="5669632" y="2418324"/>
                  <a:pt x="5687736" y="2432807"/>
                </a:cubicBezTo>
                <a:cubicBezTo>
                  <a:pt x="5694641" y="2438331"/>
                  <a:pt x="5704994" y="2437241"/>
                  <a:pt x="5712903" y="2441196"/>
                </a:cubicBezTo>
                <a:cubicBezTo>
                  <a:pt x="5736262" y="2452875"/>
                  <a:pt x="5744684" y="2464588"/>
                  <a:pt x="5763237" y="2483141"/>
                </a:cubicBezTo>
                <a:cubicBezTo>
                  <a:pt x="5886275" y="2480345"/>
                  <a:pt x="6009405" y="2480257"/>
                  <a:pt x="6132352" y="2474752"/>
                </a:cubicBezTo>
                <a:cubicBezTo>
                  <a:pt x="6196846" y="2471864"/>
                  <a:pt x="6325299" y="2457974"/>
                  <a:pt x="6325299" y="2457974"/>
                </a:cubicBezTo>
                <a:cubicBezTo>
                  <a:pt x="6546881" y="2416427"/>
                  <a:pt x="6375857" y="2442134"/>
                  <a:pt x="6635692" y="2424418"/>
                </a:cubicBezTo>
                <a:cubicBezTo>
                  <a:pt x="6700101" y="2420026"/>
                  <a:pt x="6828639" y="2407640"/>
                  <a:pt x="6828639" y="2407640"/>
                </a:cubicBezTo>
                <a:cubicBezTo>
                  <a:pt x="6841581" y="2404405"/>
                  <a:pt x="6893490" y="2390862"/>
                  <a:pt x="6904140" y="2390862"/>
                </a:cubicBezTo>
                <a:cubicBezTo>
                  <a:pt x="6976898" y="2390862"/>
                  <a:pt x="7049549" y="2396455"/>
                  <a:pt x="7122253" y="2399251"/>
                </a:cubicBezTo>
                <a:cubicBezTo>
                  <a:pt x="7147420" y="2402047"/>
                  <a:pt x="7172488" y="2405956"/>
                  <a:pt x="7197754" y="2407640"/>
                </a:cubicBezTo>
                <a:cubicBezTo>
                  <a:pt x="7427705" y="2422970"/>
                  <a:pt x="7305288" y="2404590"/>
                  <a:pt x="7424257" y="2424418"/>
                </a:cubicBezTo>
                <a:cubicBezTo>
                  <a:pt x="7443174" y="2481170"/>
                  <a:pt x="7418191" y="2412286"/>
                  <a:pt x="7457813" y="2491530"/>
                </a:cubicBezTo>
                <a:cubicBezTo>
                  <a:pt x="7464547" y="2504999"/>
                  <a:pt x="7467857" y="2520006"/>
                  <a:pt x="7474591" y="2533475"/>
                </a:cubicBezTo>
                <a:cubicBezTo>
                  <a:pt x="7486270" y="2556834"/>
                  <a:pt x="7497983" y="2565256"/>
                  <a:pt x="7516536" y="2583809"/>
                </a:cubicBezTo>
                <a:cubicBezTo>
                  <a:pt x="7547839" y="2709022"/>
                  <a:pt x="7548938" y="2669700"/>
                  <a:pt x="7533314" y="2810312"/>
                </a:cubicBezTo>
                <a:cubicBezTo>
                  <a:pt x="7532337" y="2819101"/>
                  <a:pt x="7529830" y="2828121"/>
                  <a:pt x="7524925" y="2835479"/>
                </a:cubicBezTo>
                <a:cubicBezTo>
                  <a:pt x="7518344" y="2845350"/>
                  <a:pt x="7507479" y="2851638"/>
                  <a:pt x="7499758" y="2860646"/>
                </a:cubicBezTo>
                <a:cubicBezTo>
                  <a:pt x="7432713" y="2938865"/>
                  <a:pt x="7525381" y="2846615"/>
                  <a:pt x="7432646" y="2927758"/>
                </a:cubicBezTo>
                <a:cubicBezTo>
                  <a:pt x="7423718" y="2935570"/>
                  <a:pt x="7415200" y="2943917"/>
                  <a:pt x="7407479" y="2952925"/>
                </a:cubicBezTo>
                <a:cubicBezTo>
                  <a:pt x="7398380" y="2963540"/>
                  <a:pt x="7394389" y="2979435"/>
                  <a:pt x="7382312" y="2986480"/>
                </a:cubicBezTo>
                <a:cubicBezTo>
                  <a:pt x="7359397" y="2999847"/>
                  <a:pt x="7332166" y="3003845"/>
                  <a:pt x="7306811" y="3011647"/>
                </a:cubicBezTo>
                <a:cubicBezTo>
                  <a:pt x="7274662" y="3021539"/>
                  <a:pt x="7258208" y="3022009"/>
                  <a:pt x="7222921" y="3028425"/>
                </a:cubicBezTo>
                <a:cubicBezTo>
                  <a:pt x="7208892" y="3030976"/>
                  <a:pt x="7194958" y="3034018"/>
                  <a:pt x="7180976" y="3036814"/>
                </a:cubicBezTo>
                <a:lnTo>
                  <a:pt x="6342077" y="3028425"/>
                </a:lnTo>
                <a:cubicBezTo>
                  <a:pt x="6114517" y="3024568"/>
                  <a:pt x="6258135" y="3028417"/>
                  <a:pt x="6149130" y="3011647"/>
                </a:cubicBezTo>
                <a:cubicBezTo>
                  <a:pt x="6126847" y="3008219"/>
                  <a:pt x="6104256" y="3006964"/>
                  <a:pt x="6082018" y="3003258"/>
                </a:cubicBezTo>
                <a:cubicBezTo>
                  <a:pt x="6053889" y="2998570"/>
                  <a:pt x="6026013" y="2992455"/>
                  <a:pt x="5998129" y="2986480"/>
                </a:cubicBezTo>
                <a:cubicBezTo>
                  <a:pt x="5977571" y="2982075"/>
                  <a:pt x="5958962" y="2977036"/>
                  <a:pt x="5939406" y="2969703"/>
                </a:cubicBezTo>
                <a:cubicBezTo>
                  <a:pt x="5912980" y="2959793"/>
                  <a:pt x="5864140" y="2942052"/>
                  <a:pt x="5847127" y="2919369"/>
                </a:cubicBezTo>
                <a:cubicBezTo>
                  <a:pt x="5815911" y="2877747"/>
                  <a:pt x="5829716" y="2897446"/>
                  <a:pt x="5805182" y="2860646"/>
                </a:cubicBezTo>
                <a:cubicBezTo>
                  <a:pt x="5802386" y="2849461"/>
                  <a:pt x="5798223" y="2838531"/>
                  <a:pt x="5796793" y="2827090"/>
                </a:cubicBezTo>
                <a:cubicBezTo>
                  <a:pt x="5792616" y="2793678"/>
                  <a:pt x="5793940" y="2759636"/>
                  <a:pt x="5788404" y="2726422"/>
                </a:cubicBezTo>
                <a:cubicBezTo>
                  <a:pt x="5785497" y="2708977"/>
                  <a:pt x="5776708" y="2693028"/>
                  <a:pt x="5771626" y="2676088"/>
                </a:cubicBezTo>
                <a:cubicBezTo>
                  <a:pt x="5768313" y="2665045"/>
                  <a:pt x="5766550" y="2653575"/>
                  <a:pt x="5763237" y="2642532"/>
                </a:cubicBezTo>
                <a:cubicBezTo>
                  <a:pt x="5758155" y="2625592"/>
                  <a:pt x="5746459" y="2592198"/>
                  <a:pt x="5746459" y="2592198"/>
                </a:cubicBezTo>
                <a:cubicBezTo>
                  <a:pt x="5749255" y="2572624"/>
                  <a:pt x="5750970" y="2552864"/>
                  <a:pt x="5754848" y="2533475"/>
                </a:cubicBezTo>
                <a:cubicBezTo>
                  <a:pt x="5756582" y="2524804"/>
                  <a:pt x="5761986" y="2517062"/>
                  <a:pt x="5763237" y="2508308"/>
                </a:cubicBezTo>
                <a:cubicBezTo>
                  <a:pt x="5764819" y="2497235"/>
                  <a:pt x="5763237" y="2485937"/>
                  <a:pt x="5763237" y="247475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rostoročno: oblika 11">
            <a:extLst>
              <a:ext uri="{FF2B5EF4-FFF2-40B4-BE49-F238E27FC236}">
                <a16:creationId xmlns:a16="http://schemas.microsoft.com/office/drawing/2014/main" xmlns="" id="{8F7924D0-E179-431B-A403-2961A48CDEEB}"/>
              </a:ext>
            </a:extLst>
          </p:cNvPr>
          <p:cNvSpPr/>
          <p:nvPr/>
        </p:nvSpPr>
        <p:spPr>
          <a:xfrm>
            <a:off x="3045204" y="1533716"/>
            <a:ext cx="7638838" cy="4825139"/>
          </a:xfrm>
          <a:custGeom>
            <a:avLst/>
            <a:gdLst>
              <a:gd name="connsiteX0" fmla="*/ 0 w 6660858"/>
              <a:gd name="connsiteY0" fmla="*/ 3944295 h 4825139"/>
              <a:gd name="connsiteX1" fmla="*/ 427838 w 6660858"/>
              <a:gd name="connsiteY1" fmla="*/ 3944295 h 4825139"/>
              <a:gd name="connsiteX2" fmla="*/ 478172 w 6660858"/>
              <a:gd name="connsiteY2" fmla="*/ 3961073 h 4825139"/>
              <a:gd name="connsiteX3" fmla="*/ 511728 w 6660858"/>
              <a:gd name="connsiteY3" fmla="*/ 4011407 h 4825139"/>
              <a:gd name="connsiteX4" fmla="*/ 494950 w 6660858"/>
              <a:gd name="connsiteY4" fmla="*/ 4112075 h 4825139"/>
              <a:gd name="connsiteX5" fmla="*/ 461394 w 6660858"/>
              <a:gd name="connsiteY5" fmla="*/ 4162409 h 4825139"/>
              <a:gd name="connsiteX6" fmla="*/ 444616 w 6660858"/>
              <a:gd name="connsiteY6" fmla="*/ 4187576 h 4825139"/>
              <a:gd name="connsiteX7" fmla="*/ 427838 w 6660858"/>
              <a:gd name="connsiteY7" fmla="*/ 4221132 h 4825139"/>
              <a:gd name="connsiteX8" fmla="*/ 402671 w 6660858"/>
              <a:gd name="connsiteY8" fmla="*/ 4271466 h 4825139"/>
              <a:gd name="connsiteX9" fmla="*/ 411060 w 6660858"/>
              <a:gd name="connsiteY9" fmla="*/ 4489579 h 4825139"/>
              <a:gd name="connsiteX10" fmla="*/ 427838 w 6660858"/>
              <a:gd name="connsiteY10" fmla="*/ 4607025 h 4825139"/>
              <a:gd name="connsiteX11" fmla="*/ 444616 w 6660858"/>
              <a:gd name="connsiteY11" fmla="*/ 4640581 h 4825139"/>
              <a:gd name="connsiteX12" fmla="*/ 494950 w 6660858"/>
              <a:gd name="connsiteY12" fmla="*/ 4690915 h 4825139"/>
              <a:gd name="connsiteX13" fmla="*/ 545284 w 6660858"/>
              <a:gd name="connsiteY13" fmla="*/ 4716082 h 4825139"/>
              <a:gd name="connsiteX14" fmla="*/ 604007 w 6660858"/>
              <a:gd name="connsiteY14" fmla="*/ 4732860 h 4825139"/>
              <a:gd name="connsiteX15" fmla="*/ 671119 w 6660858"/>
              <a:gd name="connsiteY15" fmla="*/ 4724471 h 4825139"/>
              <a:gd name="connsiteX16" fmla="*/ 696286 w 6660858"/>
              <a:gd name="connsiteY16" fmla="*/ 4716082 h 4825139"/>
              <a:gd name="connsiteX17" fmla="*/ 713064 w 6660858"/>
              <a:gd name="connsiteY17" fmla="*/ 4665748 h 4825139"/>
              <a:gd name="connsiteX18" fmla="*/ 721453 w 6660858"/>
              <a:gd name="connsiteY18" fmla="*/ 4388912 h 4825139"/>
              <a:gd name="connsiteX19" fmla="*/ 780176 w 6660858"/>
              <a:gd name="connsiteY19" fmla="*/ 4330189 h 4825139"/>
              <a:gd name="connsiteX20" fmla="*/ 830510 w 6660858"/>
              <a:gd name="connsiteY20" fmla="*/ 4305022 h 4825139"/>
              <a:gd name="connsiteX21" fmla="*/ 914400 w 6660858"/>
              <a:gd name="connsiteY21" fmla="*/ 4321800 h 4825139"/>
              <a:gd name="connsiteX22" fmla="*/ 989901 w 6660858"/>
              <a:gd name="connsiteY22" fmla="*/ 4363745 h 4825139"/>
              <a:gd name="connsiteX23" fmla="*/ 1023457 w 6660858"/>
              <a:gd name="connsiteY23" fmla="*/ 4380523 h 4825139"/>
              <a:gd name="connsiteX24" fmla="*/ 1040235 w 6660858"/>
              <a:gd name="connsiteY24" fmla="*/ 4405690 h 4825139"/>
              <a:gd name="connsiteX25" fmla="*/ 1040235 w 6660858"/>
              <a:gd name="connsiteY25" fmla="*/ 4556691 h 4825139"/>
              <a:gd name="connsiteX26" fmla="*/ 1048624 w 6660858"/>
              <a:gd name="connsiteY26" fmla="*/ 4665748 h 4825139"/>
              <a:gd name="connsiteX27" fmla="*/ 1073790 w 6660858"/>
              <a:gd name="connsiteY27" fmla="*/ 4682526 h 4825139"/>
              <a:gd name="connsiteX28" fmla="*/ 1124124 w 6660858"/>
              <a:gd name="connsiteY28" fmla="*/ 4716082 h 4825139"/>
              <a:gd name="connsiteX29" fmla="*/ 1182847 w 6660858"/>
              <a:gd name="connsiteY29" fmla="*/ 4749638 h 4825139"/>
              <a:gd name="connsiteX30" fmla="*/ 1249959 w 6660858"/>
              <a:gd name="connsiteY30" fmla="*/ 4766416 h 4825139"/>
              <a:gd name="connsiteX31" fmla="*/ 1317071 w 6660858"/>
              <a:gd name="connsiteY31" fmla="*/ 4774805 h 4825139"/>
              <a:gd name="connsiteX32" fmla="*/ 1417739 w 6660858"/>
              <a:gd name="connsiteY32" fmla="*/ 4749638 h 4825139"/>
              <a:gd name="connsiteX33" fmla="*/ 1468073 w 6660858"/>
              <a:gd name="connsiteY33" fmla="*/ 4699304 h 4825139"/>
              <a:gd name="connsiteX34" fmla="*/ 1493240 w 6660858"/>
              <a:gd name="connsiteY34" fmla="*/ 4674137 h 4825139"/>
              <a:gd name="connsiteX35" fmla="*/ 1501629 w 6660858"/>
              <a:gd name="connsiteY35" fmla="*/ 4632192 h 4825139"/>
              <a:gd name="connsiteX36" fmla="*/ 1510018 w 6660858"/>
              <a:gd name="connsiteY36" fmla="*/ 4531524 h 4825139"/>
              <a:gd name="connsiteX37" fmla="*/ 1551963 w 6660858"/>
              <a:gd name="connsiteY37" fmla="*/ 4489579 h 4825139"/>
              <a:gd name="connsiteX38" fmla="*/ 1669409 w 6660858"/>
              <a:gd name="connsiteY38" fmla="*/ 4523135 h 4825139"/>
              <a:gd name="connsiteX39" fmla="*/ 1677798 w 6660858"/>
              <a:gd name="connsiteY39" fmla="*/ 4548302 h 4825139"/>
              <a:gd name="connsiteX40" fmla="*/ 1711354 w 6660858"/>
              <a:gd name="connsiteY40" fmla="*/ 4598636 h 4825139"/>
              <a:gd name="connsiteX41" fmla="*/ 1719743 w 6660858"/>
              <a:gd name="connsiteY41" fmla="*/ 4657359 h 4825139"/>
              <a:gd name="connsiteX42" fmla="*/ 1736521 w 6660858"/>
              <a:gd name="connsiteY42" fmla="*/ 4732860 h 4825139"/>
              <a:gd name="connsiteX43" fmla="*/ 1778466 w 6660858"/>
              <a:gd name="connsiteY43" fmla="*/ 4783194 h 4825139"/>
              <a:gd name="connsiteX44" fmla="*/ 1828800 w 6660858"/>
              <a:gd name="connsiteY44" fmla="*/ 4825139 h 4825139"/>
              <a:gd name="connsiteX45" fmla="*/ 1904301 w 6660858"/>
              <a:gd name="connsiteY45" fmla="*/ 4816750 h 4825139"/>
              <a:gd name="connsiteX46" fmla="*/ 1929468 w 6660858"/>
              <a:gd name="connsiteY46" fmla="*/ 4783194 h 4825139"/>
              <a:gd name="connsiteX47" fmla="*/ 1954635 w 6660858"/>
              <a:gd name="connsiteY47" fmla="*/ 4732860 h 4825139"/>
              <a:gd name="connsiteX48" fmla="*/ 1954635 w 6660858"/>
              <a:gd name="connsiteY48" fmla="*/ 4363745 h 4825139"/>
              <a:gd name="connsiteX49" fmla="*/ 1937857 w 6660858"/>
              <a:gd name="connsiteY49" fmla="*/ 4338578 h 4825139"/>
              <a:gd name="connsiteX50" fmla="*/ 1912690 w 6660858"/>
              <a:gd name="connsiteY50" fmla="*/ 4288244 h 4825139"/>
              <a:gd name="connsiteX51" fmla="*/ 1895912 w 6660858"/>
              <a:gd name="connsiteY51" fmla="*/ 4229521 h 4825139"/>
              <a:gd name="connsiteX52" fmla="*/ 1879134 w 6660858"/>
              <a:gd name="connsiteY52" fmla="*/ 4204354 h 4825139"/>
              <a:gd name="connsiteX53" fmla="*/ 1853967 w 6660858"/>
              <a:gd name="connsiteY53" fmla="*/ 4179187 h 4825139"/>
              <a:gd name="connsiteX54" fmla="*/ 1820411 w 6660858"/>
              <a:gd name="connsiteY54" fmla="*/ 4128853 h 4825139"/>
              <a:gd name="connsiteX55" fmla="*/ 1770077 w 6660858"/>
              <a:gd name="connsiteY55" fmla="*/ 4103686 h 4825139"/>
              <a:gd name="connsiteX56" fmla="*/ 1744910 w 6660858"/>
              <a:gd name="connsiteY56" fmla="*/ 4095297 h 4825139"/>
              <a:gd name="connsiteX57" fmla="*/ 1728132 w 6660858"/>
              <a:gd name="connsiteY57" fmla="*/ 4070130 h 4825139"/>
              <a:gd name="connsiteX58" fmla="*/ 1686187 w 6660858"/>
              <a:gd name="connsiteY58" fmla="*/ 4061741 h 4825139"/>
              <a:gd name="connsiteX59" fmla="*/ 1610686 w 6660858"/>
              <a:gd name="connsiteY59" fmla="*/ 4028185 h 4825139"/>
              <a:gd name="connsiteX60" fmla="*/ 1585519 w 6660858"/>
              <a:gd name="connsiteY60" fmla="*/ 4019796 h 4825139"/>
              <a:gd name="connsiteX61" fmla="*/ 1535185 w 6660858"/>
              <a:gd name="connsiteY61" fmla="*/ 3986240 h 4825139"/>
              <a:gd name="connsiteX62" fmla="*/ 1510018 w 6660858"/>
              <a:gd name="connsiteY62" fmla="*/ 3969462 h 4825139"/>
              <a:gd name="connsiteX63" fmla="*/ 1501629 w 6660858"/>
              <a:gd name="connsiteY63" fmla="*/ 3944295 h 4825139"/>
              <a:gd name="connsiteX64" fmla="*/ 1451295 w 6660858"/>
              <a:gd name="connsiteY64" fmla="*/ 3910739 h 4825139"/>
              <a:gd name="connsiteX65" fmla="*/ 1400961 w 6660858"/>
              <a:gd name="connsiteY65" fmla="*/ 3868794 h 4825139"/>
              <a:gd name="connsiteX66" fmla="*/ 1367405 w 6660858"/>
              <a:gd name="connsiteY66" fmla="*/ 3793293 h 4825139"/>
              <a:gd name="connsiteX67" fmla="*/ 1342238 w 6660858"/>
              <a:gd name="connsiteY67" fmla="*/ 3776515 h 4825139"/>
              <a:gd name="connsiteX68" fmla="*/ 1325460 w 6660858"/>
              <a:gd name="connsiteY68" fmla="*/ 3742959 h 4825139"/>
              <a:gd name="connsiteX69" fmla="*/ 1300293 w 6660858"/>
              <a:gd name="connsiteY69" fmla="*/ 3717792 h 4825139"/>
              <a:gd name="connsiteX70" fmla="*/ 1283515 w 6660858"/>
              <a:gd name="connsiteY70" fmla="*/ 3692625 h 4825139"/>
              <a:gd name="connsiteX71" fmla="*/ 1275126 w 6660858"/>
              <a:gd name="connsiteY71" fmla="*/ 3650680 h 4825139"/>
              <a:gd name="connsiteX72" fmla="*/ 1258348 w 6660858"/>
              <a:gd name="connsiteY72" fmla="*/ 3625513 h 4825139"/>
              <a:gd name="connsiteX73" fmla="*/ 1249959 w 6660858"/>
              <a:gd name="connsiteY73" fmla="*/ 3600346 h 4825139"/>
              <a:gd name="connsiteX74" fmla="*/ 1258348 w 6660858"/>
              <a:gd name="connsiteY74" fmla="*/ 3331899 h 4825139"/>
              <a:gd name="connsiteX75" fmla="*/ 1283515 w 6660858"/>
              <a:gd name="connsiteY75" fmla="*/ 3122174 h 4825139"/>
              <a:gd name="connsiteX76" fmla="*/ 1291904 w 6660858"/>
              <a:gd name="connsiteY76" fmla="*/ 3088618 h 4825139"/>
              <a:gd name="connsiteX77" fmla="*/ 1325460 w 6660858"/>
              <a:gd name="connsiteY77" fmla="*/ 3038284 h 4825139"/>
              <a:gd name="connsiteX78" fmla="*/ 1342238 w 6660858"/>
              <a:gd name="connsiteY78" fmla="*/ 3013117 h 4825139"/>
              <a:gd name="connsiteX79" fmla="*/ 1375794 w 6660858"/>
              <a:gd name="connsiteY79" fmla="*/ 2996339 h 4825139"/>
              <a:gd name="connsiteX80" fmla="*/ 1400961 w 6660858"/>
              <a:gd name="connsiteY80" fmla="*/ 2979561 h 4825139"/>
              <a:gd name="connsiteX81" fmla="*/ 1426128 w 6660858"/>
              <a:gd name="connsiteY81" fmla="*/ 2971172 h 4825139"/>
              <a:gd name="connsiteX82" fmla="*/ 1476462 w 6660858"/>
              <a:gd name="connsiteY82" fmla="*/ 2946005 h 4825139"/>
              <a:gd name="connsiteX83" fmla="*/ 1845578 w 6660858"/>
              <a:gd name="connsiteY83" fmla="*/ 2954394 h 4825139"/>
              <a:gd name="connsiteX84" fmla="*/ 1879134 w 6660858"/>
              <a:gd name="connsiteY84" fmla="*/ 2962783 h 4825139"/>
              <a:gd name="connsiteX85" fmla="*/ 1979802 w 6660858"/>
              <a:gd name="connsiteY85" fmla="*/ 2971172 h 4825139"/>
              <a:gd name="connsiteX86" fmla="*/ 2072080 w 6660858"/>
              <a:gd name="connsiteY86" fmla="*/ 2987950 h 4825139"/>
              <a:gd name="connsiteX87" fmla="*/ 2130803 w 6660858"/>
              <a:gd name="connsiteY87" fmla="*/ 3004728 h 4825139"/>
              <a:gd name="connsiteX88" fmla="*/ 2197915 w 6660858"/>
              <a:gd name="connsiteY88" fmla="*/ 3021506 h 4825139"/>
              <a:gd name="connsiteX89" fmla="*/ 2223082 w 6660858"/>
              <a:gd name="connsiteY89" fmla="*/ 3038284 h 4825139"/>
              <a:gd name="connsiteX90" fmla="*/ 2248249 w 6660858"/>
              <a:gd name="connsiteY90" fmla="*/ 3046673 h 4825139"/>
              <a:gd name="connsiteX91" fmla="*/ 2298583 w 6660858"/>
              <a:gd name="connsiteY91" fmla="*/ 3080229 h 4825139"/>
              <a:gd name="connsiteX92" fmla="*/ 2315361 w 6660858"/>
              <a:gd name="connsiteY92" fmla="*/ 3105396 h 4825139"/>
              <a:gd name="connsiteX93" fmla="*/ 2390862 w 6660858"/>
              <a:gd name="connsiteY93" fmla="*/ 3147341 h 4825139"/>
              <a:gd name="connsiteX94" fmla="*/ 2416029 w 6660858"/>
              <a:gd name="connsiteY94" fmla="*/ 3172508 h 4825139"/>
              <a:gd name="connsiteX95" fmla="*/ 2474752 w 6660858"/>
              <a:gd name="connsiteY95" fmla="*/ 3206064 h 4825139"/>
              <a:gd name="connsiteX96" fmla="*/ 2508308 w 6660858"/>
              <a:gd name="connsiteY96" fmla="*/ 3214453 h 4825139"/>
              <a:gd name="connsiteX97" fmla="*/ 2525086 w 6660858"/>
              <a:gd name="connsiteY97" fmla="*/ 3239620 h 4825139"/>
              <a:gd name="connsiteX98" fmla="*/ 2575420 w 6660858"/>
              <a:gd name="connsiteY98" fmla="*/ 3256398 h 4825139"/>
              <a:gd name="connsiteX99" fmla="*/ 2634143 w 6660858"/>
              <a:gd name="connsiteY99" fmla="*/ 3273176 h 4825139"/>
              <a:gd name="connsiteX100" fmla="*/ 2692866 w 6660858"/>
              <a:gd name="connsiteY100" fmla="*/ 3281565 h 4825139"/>
              <a:gd name="connsiteX101" fmla="*/ 2768367 w 6660858"/>
              <a:gd name="connsiteY101" fmla="*/ 3273176 h 4825139"/>
              <a:gd name="connsiteX102" fmla="*/ 2801923 w 6660858"/>
              <a:gd name="connsiteY102" fmla="*/ 3231231 h 4825139"/>
              <a:gd name="connsiteX103" fmla="*/ 2818701 w 6660858"/>
              <a:gd name="connsiteY103" fmla="*/ 3206064 h 4825139"/>
              <a:gd name="connsiteX104" fmla="*/ 2818701 w 6660858"/>
              <a:gd name="connsiteY104" fmla="*/ 3021506 h 4825139"/>
              <a:gd name="connsiteX105" fmla="*/ 2801923 w 6660858"/>
              <a:gd name="connsiteY105" fmla="*/ 2971172 h 4825139"/>
              <a:gd name="connsiteX106" fmla="*/ 2793534 w 6660858"/>
              <a:gd name="connsiteY106" fmla="*/ 2946005 h 4825139"/>
              <a:gd name="connsiteX107" fmla="*/ 2759978 w 6660858"/>
              <a:gd name="connsiteY107" fmla="*/ 2895671 h 4825139"/>
              <a:gd name="connsiteX108" fmla="*/ 2726422 w 6660858"/>
              <a:gd name="connsiteY108" fmla="*/ 2845337 h 4825139"/>
              <a:gd name="connsiteX109" fmla="*/ 2709644 w 6660858"/>
              <a:gd name="connsiteY109" fmla="*/ 2820170 h 4825139"/>
              <a:gd name="connsiteX110" fmla="*/ 2684477 w 6660858"/>
              <a:gd name="connsiteY110" fmla="*/ 2803392 h 4825139"/>
              <a:gd name="connsiteX111" fmla="*/ 2667699 w 6660858"/>
              <a:gd name="connsiteY111" fmla="*/ 2778225 h 4825139"/>
              <a:gd name="connsiteX112" fmla="*/ 2617365 w 6660858"/>
              <a:gd name="connsiteY112" fmla="*/ 2753058 h 4825139"/>
              <a:gd name="connsiteX113" fmla="*/ 2592198 w 6660858"/>
              <a:gd name="connsiteY113" fmla="*/ 2736280 h 4825139"/>
              <a:gd name="connsiteX114" fmla="*/ 2533475 w 6660858"/>
              <a:gd name="connsiteY114" fmla="*/ 2719502 h 4825139"/>
              <a:gd name="connsiteX115" fmla="*/ 2508308 w 6660858"/>
              <a:gd name="connsiteY115" fmla="*/ 2711113 h 4825139"/>
              <a:gd name="connsiteX116" fmla="*/ 2424418 w 6660858"/>
              <a:gd name="connsiteY116" fmla="*/ 2702724 h 4825139"/>
              <a:gd name="connsiteX117" fmla="*/ 2348917 w 6660858"/>
              <a:gd name="connsiteY117" fmla="*/ 2685946 h 4825139"/>
              <a:gd name="connsiteX118" fmla="*/ 2298583 w 6660858"/>
              <a:gd name="connsiteY118" fmla="*/ 2660779 h 4825139"/>
              <a:gd name="connsiteX119" fmla="*/ 2273416 w 6660858"/>
              <a:gd name="connsiteY119" fmla="*/ 2652390 h 4825139"/>
              <a:gd name="connsiteX120" fmla="*/ 2223082 w 6660858"/>
              <a:gd name="connsiteY120" fmla="*/ 2618834 h 4825139"/>
              <a:gd name="connsiteX121" fmla="*/ 2197915 w 6660858"/>
              <a:gd name="connsiteY121" fmla="*/ 2602056 h 4825139"/>
              <a:gd name="connsiteX122" fmla="*/ 2172748 w 6660858"/>
              <a:gd name="connsiteY122" fmla="*/ 2551723 h 4825139"/>
              <a:gd name="connsiteX123" fmla="*/ 2139192 w 6660858"/>
              <a:gd name="connsiteY123" fmla="*/ 2501389 h 4825139"/>
              <a:gd name="connsiteX124" fmla="*/ 2130803 w 6660858"/>
              <a:gd name="connsiteY124" fmla="*/ 2451055 h 4825139"/>
              <a:gd name="connsiteX125" fmla="*/ 2122414 w 6660858"/>
              <a:gd name="connsiteY125" fmla="*/ 2409110 h 4825139"/>
              <a:gd name="connsiteX126" fmla="*/ 2114025 w 6660858"/>
              <a:gd name="connsiteY126" fmla="*/ 2333609 h 4825139"/>
              <a:gd name="connsiteX127" fmla="*/ 2105636 w 6660858"/>
              <a:gd name="connsiteY127" fmla="*/ 2291664 h 4825139"/>
              <a:gd name="connsiteX128" fmla="*/ 2097247 w 6660858"/>
              <a:gd name="connsiteY128" fmla="*/ 2241330 h 4825139"/>
              <a:gd name="connsiteX129" fmla="*/ 2105636 w 6660858"/>
              <a:gd name="connsiteY129" fmla="*/ 2149051 h 4825139"/>
              <a:gd name="connsiteX130" fmla="*/ 2164359 w 6660858"/>
              <a:gd name="connsiteY130" fmla="*/ 2090328 h 4825139"/>
              <a:gd name="connsiteX131" fmla="*/ 2189526 w 6660858"/>
              <a:gd name="connsiteY131" fmla="*/ 2073550 h 4825139"/>
              <a:gd name="connsiteX132" fmla="*/ 2231471 w 6660858"/>
              <a:gd name="connsiteY132" fmla="*/ 2023216 h 4825139"/>
              <a:gd name="connsiteX133" fmla="*/ 2281805 w 6660858"/>
              <a:gd name="connsiteY133" fmla="*/ 1998049 h 4825139"/>
              <a:gd name="connsiteX134" fmla="*/ 2306972 w 6660858"/>
              <a:gd name="connsiteY134" fmla="*/ 1981271 h 4825139"/>
              <a:gd name="connsiteX135" fmla="*/ 2348917 w 6660858"/>
              <a:gd name="connsiteY135" fmla="*/ 1947715 h 4825139"/>
              <a:gd name="connsiteX136" fmla="*/ 2424418 w 6660858"/>
              <a:gd name="connsiteY136" fmla="*/ 1905770 h 4825139"/>
              <a:gd name="connsiteX137" fmla="*/ 2449585 w 6660858"/>
              <a:gd name="connsiteY137" fmla="*/ 1880603 h 4825139"/>
              <a:gd name="connsiteX138" fmla="*/ 2499919 w 6660858"/>
              <a:gd name="connsiteY138" fmla="*/ 1863825 h 4825139"/>
              <a:gd name="connsiteX139" fmla="*/ 2550253 w 6660858"/>
              <a:gd name="connsiteY139" fmla="*/ 1847047 h 4825139"/>
              <a:gd name="connsiteX140" fmla="*/ 2575420 w 6660858"/>
              <a:gd name="connsiteY140" fmla="*/ 1838658 h 4825139"/>
              <a:gd name="connsiteX141" fmla="*/ 2608976 w 6660858"/>
              <a:gd name="connsiteY141" fmla="*/ 1821880 h 4825139"/>
              <a:gd name="connsiteX142" fmla="*/ 2743200 w 6660858"/>
              <a:gd name="connsiteY142" fmla="*/ 1779935 h 4825139"/>
              <a:gd name="connsiteX143" fmla="*/ 2818701 w 6660858"/>
              <a:gd name="connsiteY143" fmla="*/ 1754768 h 4825139"/>
              <a:gd name="connsiteX144" fmla="*/ 2902590 w 6660858"/>
              <a:gd name="connsiteY144" fmla="*/ 1737990 h 4825139"/>
              <a:gd name="connsiteX145" fmla="*/ 3028425 w 6660858"/>
              <a:gd name="connsiteY145" fmla="*/ 1721212 h 4825139"/>
              <a:gd name="connsiteX146" fmla="*/ 3129093 w 6660858"/>
              <a:gd name="connsiteY146" fmla="*/ 1670878 h 4825139"/>
              <a:gd name="connsiteX147" fmla="*/ 3162649 w 6660858"/>
              <a:gd name="connsiteY147" fmla="*/ 1662490 h 4825139"/>
              <a:gd name="connsiteX148" fmla="*/ 3129093 w 6660858"/>
              <a:gd name="connsiteY148" fmla="*/ 1620545 h 4825139"/>
              <a:gd name="connsiteX149" fmla="*/ 3112315 w 6660858"/>
              <a:gd name="connsiteY149" fmla="*/ 1553433 h 4825139"/>
              <a:gd name="connsiteX150" fmla="*/ 3061981 w 6660858"/>
              <a:gd name="connsiteY150" fmla="*/ 1519877 h 4825139"/>
              <a:gd name="connsiteX151" fmla="*/ 3036814 w 6660858"/>
              <a:gd name="connsiteY151" fmla="*/ 1503099 h 4825139"/>
              <a:gd name="connsiteX152" fmla="*/ 2969702 w 6660858"/>
              <a:gd name="connsiteY152" fmla="*/ 1494710 h 4825139"/>
              <a:gd name="connsiteX153" fmla="*/ 2919368 w 6660858"/>
              <a:gd name="connsiteY153" fmla="*/ 1461154 h 4825139"/>
              <a:gd name="connsiteX154" fmla="*/ 2885813 w 6660858"/>
              <a:gd name="connsiteY154" fmla="*/ 1410820 h 4825139"/>
              <a:gd name="connsiteX155" fmla="*/ 2843868 w 6660858"/>
              <a:gd name="connsiteY155" fmla="*/ 1335319 h 4825139"/>
              <a:gd name="connsiteX156" fmla="*/ 2810312 w 6660858"/>
              <a:gd name="connsiteY156" fmla="*/ 1326930 h 4825139"/>
              <a:gd name="connsiteX157" fmla="*/ 2785145 w 6660858"/>
              <a:gd name="connsiteY157" fmla="*/ 1301763 h 4825139"/>
              <a:gd name="connsiteX158" fmla="*/ 2734811 w 6660858"/>
              <a:gd name="connsiteY158" fmla="*/ 1268207 h 4825139"/>
              <a:gd name="connsiteX159" fmla="*/ 2718033 w 6660858"/>
              <a:gd name="connsiteY159" fmla="*/ 1243040 h 4825139"/>
              <a:gd name="connsiteX160" fmla="*/ 2667699 w 6660858"/>
              <a:gd name="connsiteY160" fmla="*/ 1226262 h 4825139"/>
              <a:gd name="connsiteX161" fmla="*/ 2608976 w 6660858"/>
              <a:gd name="connsiteY161" fmla="*/ 1209484 h 4825139"/>
              <a:gd name="connsiteX162" fmla="*/ 2558642 w 6660858"/>
              <a:gd name="connsiteY162" fmla="*/ 1175928 h 4825139"/>
              <a:gd name="connsiteX163" fmla="*/ 2533475 w 6660858"/>
              <a:gd name="connsiteY163" fmla="*/ 1159150 h 4825139"/>
              <a:gd name="connsiteX164" fmla="*/ 2474752 w 6660858"/>
              <a:gd name="connsiteY164" fmla="*/ 1125594 h 4825139"/>
              <a:gd name="connsiteX165" fmla="*/ 2424418 w 6660858"/>
              <a:gd name="connsiteY165" fmla="*/ 1083649 h 4825139"/>
              <a:gd name="connsiteX166" fmla="*/ 2399251 w 6660858"/>
              <a:gd name="connsiteY166" fmla="*/ 1075260 h 4825139"/>
              <a:gd name="connsiteX167" fmla="*/ 2348917 w 6660858"/>
              <a:gd name="connsiteY167" fmla="*/ 1041704 h 4825139"/>
              <a:gd name="connsiteX168" fmla="*/ 2298583 w 6660858"/>
              <a:gd name="connsiteY168" fmla="*/ 999759 h 4825139"/>
              <a:gd name="connsiteX169" fmla="*/ 2273416 w 6660858"/>
              <a:gd name="connsiteY169" fmla="*/ 991370 h 4825139"/>
              <a:gd name="connsiteX170" fmla="*/ 2265027 w 6660858"/>
              <a:gd name="connsiteY170" fmla="*/ 966203 h 4825139"/>
              <a:gd name="connsiteX171" fmla="*/ 2231471 w 6660858"/>
              <a:gd name="connsiteY171" fmla="*/ 915869 h 4825139"/>
              <a:gd name="connsiteX172" fmla="*/ 2197915 w 6660858"/>
              <a:gd name="connsiteY172" fmla="*/ 857146 h 4825139"/>
              <a:gd name="connsiteX173" fmla="*/ 2164359 w 6660858"/>
              <a:gd name="connsiteY173" fmla="*/ 798423 h 4825139"/>
              <a:gd name="connsiteX174" fmla="*/ 2139192 w 6660858"/>
              <a:gd name="connsiteY174" fmla="*/ 748090 h 4825139"/>
              <a:gd name="connsiteX175" fmla="*/ 2130803 w 6660858"/>
              <a:gd name="connsiteY175" fmla="*/ 722923 h 4825139"/>
              <a:gd name="connsiteX176" fmla="*/ 2105636 w 6660858"/>
              <a:gd name="connsiteY176" fmla="*/ 655811 h 4825139"/>
              <a:gd name="connsiteX177" fmla="*/ 2080469 w 6660858"/>
              <a:gd name="connsiteY177" fmla="*/ 639033 h 4825139"/>
              <a:gd name="connsiteX178" fmla="*/ 2046913 w 6660858"/>
              <a:gd name="connsiteY178" fmla="*/ 597088 h 4825139"/>
              <a:gd name="connsiteX179" fmla="*/ 2030135 w 6660858"/>
              <a:gd name="connsiteY179" fmla="*/ 571921 h 4825139"/>
              <a:gd name="connsiteX180" fmla="*/ 2004968 w 6660858"/>
              <a:gd name="connsiteY180" fmla="*/ 546754 h 4825139"/>
              <a:gd name="connsiteX181" fmla="*/ 1971413 w 6660858"/>
              <a:gd name="connsiteY181" fmla="*/ 496420 h 4825139"/>
              <a:gd name="connsiteX182" fmla="*/ 1954635 w 6660858"/>
              <a:gd name="connsiteY182" fmla="*/ 471253 h 4825139"/>
              <a:gd name="connsiteX183" fmla="*/ 1937857 w 6660858"/>
              <a:gd name="connsiteY183" fmla="*/ 420919 h 4825139"/>
              <a:gd name="connsiteX184" fmla="*/ 1929468 w 6660858"/>
              <a:gd name="connsiteY184" fmla="*/ 395752 h 4825139"/>
              <a:gd name="connsiteX185" fmla="*/ 1921079 w 6660858"/>
              <a:gd name="connsiteY185" fmla="*/ 353807 h 4825139"/>
              <a:gd name="connsiteX186" fmla="*/ 1929468 w 6660858"/>
              <a:gd name="connsiteY186" fmla="*/ 295084 h 4825139"/>
              <a:gd name="connsiteX187" fmla="*/ 1937857 w 6660858"/>
              <a:gd name="connsiteY187" fmla="*/ 253139 h 4825139"/>
              <a:gd name="connsiteX188" fmla="*/ 1946246 w 6660858"/>
              <a:gd name="connsiteY188" fmla="*/ 177638 h 4825139"/>
              <a:gd name="connsiteX189" fmla="*/ 1963024 w 6660858"/>
              <a:gd name="connsiteY189" fmla="*/ 110526 h 4825139"/>
              <a:gd name="connsiteX190" fmla="*/ 1988190 w 6660858"/>
              <a:gd name="connsiteY190" fmla="*/ 93748 h 4825139"/>
              <a:gd name="connsiteX191" fmla="*/ 2013357 w 6660858"/>
              <a:gd name="connsiteY191" fmla="*/ 85359 h 4825139"/>
              <a:gd name="connsiteX192" fmla="*/ 2130803 w 6660858"/>
              <a:gd name="connsiteY192" fmla="*/ 68581 h 4825139"/>
              <a:gd name="connsiteX193" fmla="*/ 2306972 w 6660858"/>
              <a:gd name="connsiteY193" fmla="*/ 51803 h 4825139"/>
              <a:gd name="connsiteX194" fmla="*/ 2457974 w 6660858"/>
              <a:gd name="connsiteY194" fmla="*/ 43414 h 4825139"/>
              <a:gd name="connsiteX195" fmla="*/ 2516697 w 6660858"/>
              <a:gd name="connsiteY195" fmla="*/ 35025 h 4825139"/>
              <a:gd name="connsiteX196" fmla="*/ 2541864 w 6660858"/>
              <a:gd name="connsiteY196" fmla="*/ 26636 h 4825139"/>
              <a:gd name="connsiteX197" fmla="*/ 2617365 w 6660858"/>
              <a:gd name="connsiteY197" fmla="*/ 18247 h 4825139"/>
              <a:gd name="connsiteX198" fmla="*/ 2650921 w 6660858"/>
              <a:gd name="connsiteY198" fmla="*/ 9858 h 4825139"/>
              <a:gd name="connsiteX199" fmla="*/ 3036814 w 6660858"/>
              <a:gd name="connsiteY199" fmla="*/ 9858 h 4825139"/>
              <a:gd name="connsiteX200" fmla="*/ 3053592 w 6660858"/>
              <a:gd name="connsiteY200" fmla="*/ 35025 h 4825139"/>
              <a:gd name="connsiteX201" fmla="*/ 3078759 w 6660858"/>
              <a:gd name="connsiteY201" fmla="*/ 51803 h 4825139"/>
              <a:gd name="connsiteX202" fmla="*/ 3103926 w 6660858"/>
              <a:gd name="connsiteY202" fmla="*/ 102137 h 4825139"/>
              <a:gd name="connsiteX203" fmla="*/ 3129093 w 6660858"/>
              <a:gd name="connsiteY203" fmla="*/ 118915 h 4825139"/>
              <a:gd name="connsiteX204" fmla="*/ 3187816 w 6660858"/>
              <a:gd name="connsiteY204" fmla="*/ 160860 h 4825139"/>
              <a:gd name="connsiteX205" fmla="*/ 3212983 w 6660858"/>
              <a:gd name="connsiteY205" fmla="*/ 169249 h 4825139"/>
              <a:gd name="connsiteX206" fmla="*/ 3263317 w 6660858"/>
              <a:gd name="connsiteY206" fmla="*/ 219583 h 4825139"/>
              <a:gd name="connsiteX207" fmla="*/ 3280095 w 6660858"/>
              <a:gd name="connsiteY207" fmla="*/ 269917 h 4825139"/>
              <a:gd name="connsiteX208" fmla="*/ 3305262 w 6660858"/>
              <a:gd name="connsiteY208" fmla="*/ 286695 h 4825139"/>
              <a:gd name="connsiteX209" fmla="*/ 3347207 w 6660858"/>
              <a:gd name="connsiteY209" fmla="*/ 345418 h 4825139"/>
              <a:gd name="connsiteX210" fmla="*/ 3372374 w 6660858"/>
              <a:gd name="connsiteY210" fmla="*/ 395752 h 4825139"/>
              <a:gd name="connsiteX211" fmla="*/ 3389152 w 6660858"/>
              <a:gd name="connsiteY211" fmla="*/ 479642 h 4825139"/>
              <a:gd name="connsiteX212" fmla="*/ 3405930 w 6660858"/>
              <a:gd name="connsiteY212" fmla="*/ 529976 h 4825139"/>
              <a:gd name="connsiteX213" fmla="*/ 3439486 w 6660858"/>
              <a:gd name="connsiteY213" fmla="*/ 588699 h 4825139"/>
              <a:gd name="connsiteX214" fmla="*/ 3447875 w 6660858"/>
              <a:gd name="connsiteY214" fmla="*/ 622255 h 4825139"/>
              <a:gd name="connsiteX215" fmla="*/ 3489820 w 6660858"/>
              <a:gd name="connsiteY215" fmla="*/ 680978 h 4825139"/>
              <a:gd name="connsiteX216" fmla="*/ 3514987 w 6660858"/>
              <a:gd name="connsiteY216" fmla="*/ 689367 h 4825139"/>
              <a:gd name="connsiteX217" fmla="*/ 3540154 w 6660858"/>
              <a:gd name="connsiteY217" fmla="*/ 739701 h 4825139"/>
              <a:gd name="connsiteX218" fmla="*/ 3556932 w 6660858"/>
              <a:gd name="connsiteY218" fmla="*/ 764867 h 4825139"/>
              <a:gd name="connsiteX219" fmla="*/ 3565321 w 6660858"/>
              <a:gd name="connsiteY219" fmla="*/ 798423 h 4825139"/>
              <a:gd name="connsiteX220" fmla="*/ 3582099 w 6660858"/>
              <a:gd name="connsiteY220" fmla="*/ 848757 h 4825139"/>
              <a:gd name="connsiteX221" fmla="*/ 3590488 w 6660858"/>
              <a:gd name="connsiteY221" fmla="*/ 890702 h 4825139"/>
              <a:gd name="connsiteX222" fmla="*/ 3607266 w 6660858"/>
              <a:gd name="connsiteY222" fmla="*/ 924258 h 4825139"/>
              <a:gd name="connsiteX223" fmla="*/ 3632433 w 6660858"/>
              <a:gd name="connsiteY223" fmla="*/ 974592 h 4825139"/>
              <a:gd name="connsiteX224" fmla="*/ 3716323 w 6660858"/>
              <a:gd name="connsiteY224" fmla="*/ 982981 h 4825139"/>
              <a:gd name="connsiteX225" fmla="*/ 3808602 w 6660858"/>
              <a:gd name="connsiteY225" fmla="*/ 1008148 h 4825139"/>
              <a:gd name="connsiteX226" fmla="*/ 3833768 w 6660858"/>
              <a:gd name="connsiteY226" fmla="*/ 1016537 h 4825139"/>
              <a:gd name="connsiteX227" fmla="*/ 3900880 w 6660858"/>
              <a:gd name="connsiteY227" fmla="*/ 1024926 h 4825139"/>
              <a:gd name="connsiteX228" fmla="*/ 4035104 w 6660858"/>
              <a:gd name="connsiteY228" fmla="*/ 1016537 h 4825139"/>
              <a:gd name="connsiteX229" fmla="*/ 4068660 w 6660858"/>
              <a:gd name="connsiteY229" fmla="*/ 999759 h 4825139"/>
              <a:gd name="connsiteX230" fmla="*/ 4118994 w 6660858"/>
              <a:gd name="connsiteY230" fmla="*/ 982981 h 4825139"/>
              <a:gd name="connsiteX231" fmla="*/ 4144161 w 6660858"/>
              <a:gd name="connsiteY231" fmla="*/ 966203 h 4825139"/>
              <a:gd name="connsiteX232" fmla="*/ 4202884 w 6660858"/>
              <a:gd name="connsiteY232" fmla="*/ 924258 h 4825139"/>
              <a:gd name="connsiteX233" fmla="*/ 4236440 w 6660858"/>
              <a:gd name="connsiteY233" fmla="*/ 873924 h 4825139"/>
              <a:gd name="connsiteX234" fmla="*/ 4286774 w 6660858"/>
              <a:gd name="connsiteY234" fmla="*/ 823590 h 4825139"/>
              <a:gd name="connsiteX235" fmla="*/ 4328719 w 6660858"/>
              <a:gd name="connsiteY235" fmla="*/ 773256 h 4825139"/>
              <a:gd name="connsiteX236" fmla="*/ 4362275 w 6660858"/>
              <a:gd name="connsiteY236" fmla="*/ 714534 h 4825139"/>
              <a:gd name="connsiteX237" fmla="*/ 4370664 w 6660858"/>
              <a:gd name="connsiteY237" fmla="*/ 655811 h 4825139"/>
              <a:gd name="connsiteX238" fmla="*/ 4379053 w 6660858"/>
              <a:gd name="connsiteY238" fmla="*/ 630644 h 4825139"/>
              <a:gd name="connsiteX239" fmla="*/ 4370664 w 6660858"/>
              <a:gd name="connsiteY239" fmla="*/ 471253 h 4825139"/>
              <a:gd name="connsiteX240" fmla="*/ 4362275 w 6660858"/>
              <a:gd name="connsiteY240" fmla="*/ 429308 h 4825139"/>
              <a:gd name="connsiteX241" fmla="*/ 4345497 w 6660858"/>
              <a:gd name="connsiteY241" fmla="*/ 404141 h 4825139"/>
              <a:gd name="connsiteX242" fmla="*/ 4320330 w 6660858"/>
              <a:gd name="connsiteY242" fmla="*/ 345418 h 4825139"/>
              <a:gd name="connsiteX243" fmla="*/ 4295163 w 6660858"/>
              <a:gd name="connsiteY243" fmla="*/ 320251 h 4825139"/>
              <a:gd name="connsiteX244" fmla="*/ 4236440 w 6660858"/>
              <a:gd name="connsiteY244" fmla="*/ 261528 h 4825139"/>
              <a:gd name="connsiteX245" fmla="*/ 4202884 w 6660858"/>
              <a:gd name="connsiteY245" fmla="*/ 253139 h 4825139"/>
              <a:gd name="connsiteX246" fmla="*/ 4118994 w 6660858"/>
              <a:gd name="connsiteY246" fmla="*/ 236361 h 4825139"/>
              <a:gd name="connsiteX247" fmla="*/ 4102216 w 6660858"/>
              <a:gd name="connsiteY247" fmla="*/ 286695 h 4825139"/>
              <a:gd name="connsiteX248" fmla="*/ 4093827 w 6660858"/>
              <a:gd name="connsiteY248" fmla="*/ 362196 h 4825139"/>
              <a:gd name="connsiteX249" fmla="*/ 4085438 w 6660858"/>
              <a:gd name="connsiteY249" fmla="*/ 387363 h 4825139"/>
              <a:gd name="connsiteX250" fmla="*/ 4077049 w 6660858"/>
              <a:gd name="connsiteY250" fmla="*/ 446086 h 4825139"/>
              <a:gd name="connsiteX251" fmla="*/ 4085438 w 6660858"/>
              <a:gd name="connsiteY251" fmla="*/ 664200 h 4825139"/>
              <a:gd name="connsiteX252" fmla="*/ 4102216 w 6660858"/>
              <a:gd name="connsiteY252" fmla="*/ 689367 h 4825139"/>
              <a:gd name="connsiteX253" fmla="*/ 4135772 w 6660858"/>
              <a:gd name="connsiteY253" fmla="*/ 756478 h 4825139"/>
              <a:gd name="connsiteX254" fmla="*/ 4177717 w 6660858"/>
              <a:gd name="connsiteY254" fmla="*/ 840368 h 4825139"/>
              <a:gd name="connsiteX255" fmla="*/ 4211273 w 6660858"/>
              <a:gd name="connsiteY255" fmla="*/ 857146 h 4825139"/>
              <a:gd name="connsiteX256" fmla="*/ 4269996 w 6660858"/>
              <a:gd name="connsiteY256" fmla="*/ 890702 h 4825139"/>
              <a:gd name="connsiteX257" fmla="*/ 4320330 w 6660858"/>
              <a:gd name="connsiteY257" fmla="*/ 907480 h 4825139"/>
              <a:gd name="connsiteX258" fmla="*/ 4353886 w 6660858"/>
              <a:gd name="connsiteY258" fmla="*/ 932647 h 4825139"/>
              <a:gd name="connsiteX259" fmla="*/ 4379053 w 6660858"/>
              <a:gd name="connsiteY259" fmla="*/ 949425 h 4825139"/>
              <a:gd name="connsiteX260" fmla="*/ 4387442 w 6660858"/>
              <a:gd name="connsiteY260" fmla="*/ 974592 h 4825139"/>
              <a:gd name="connsiteX261" fmla="*/ 4404220 w 6660858"/>
              <a:gd name="connsiteY261" fmla="*/ 1117205 h 4825139"/>
              <a:gd name="connsiteX262" fmla="*/ 4429387 w 6660858"/>
              <a:gd name="connsiteY262" fmla="*/ 1192706 h 4825139"/>
              <a:gd name="connsiteX263" fmla="*/ 4454554 w 6660858"/>
              <a:gd name="connsiteY263" fmla="*/ 1217873 h 4825139"/>
              <a:gd name="connsiteX264" fmla="*/ 4462943 w 6660858"/>
              <a:gd name="connsiteY264" fmla="*/ 1259818 h 4825139"/>
              <a:gd name="connsiteX265" fmla="*/ 4597167 w 6660858"/>
              <a:gd name="connsiteY265" fmla="*/ 1268207 h 4825139"/>
              <a:gd name="connsiteX266" fmla="*/ 4689446 w 6660858"/>
              <a:gd name="connsiteY266" fmla="*/ 1243040 h 4825139"/>
              <a:gd name="connsiteX267" fmla="*/ 4739779 w 6660858"/>
              <a:gd name="connsiteY267" fmla="*/ 1217873 h 4825139"/>
              <a:gd name="connsiteX268" fmla="*/ 4790113 w 6660858"/>
              <a:gd name="connsiteY268" fmla="*/ 1175928 h 4825139"/>
              <a:gd name="connsiteX269" fmla="*/ 4857225 w 6660858"/>
              <a:gd name="connsiteY269" fmla="*/ 1150761 h 4825139"/>
              <a:gd name="connsiteX270" fmla="*/ 4932726 w 6660858"/>
              <a:gd name="connsiteY270" fmla="*/ 1092038 h 4825139"/>
              <a:gd name="connsiteX271" fmla="*/ 4974671 w 6660858"/>
              <a:gd name="connsiteY271" fmla="*/ 1058482 h 4825139"/>
              <a:gd name="connsiteX272" fmla="*/ 5025005 w 6660858"/>
              <a:gd name="connsiteY272" fmla="*/ 1024926 h 4825139"/>
              <a:gd name="connsiteX273" fmla="*/ 5050172 w 6660858"/>
              <a:gd name="connsiteY273" fmla="*/ 999759 h 4825139"/>
              <a:gd name="connsiteX274" fmla="*/ 5075339 w 6660858"/>
              <a:gd name="connsiteY274" fmla="*/ 991370 h 4825139"/>
              <a:gd name="connsiteX275" fmla="*/ 5159229 w 6660858"/>
              <a:gd name="connsiteY275" fmla="*/ 974592 h 4825139"/>
              <a:gd name="connsiteX276" fmla="*/ 5209563 w 6660858"/>
              <a:gd name="connsiteY276" fmla="*/ 966203 h 4825139"/>
              <a:gd name="connsiteX277" fmla="*/ 5234730 w 6660858"/>
              <a:gd name="connsiteY277" fmla="*/ 957814 h 4825139"/>
              <a:gd name="connsiteX278" fmla="*/ 5335398 w 6660858"/>
              <a:gd name="connsiteY278" fmla="*/ 949425 h 4825139"/>
              <a:gd name="connsiteX279" fmla="*/ 5670957 w 6660858"/>
              <a:gd name="connsiteY279" fmla="*/ 957814 h 4825139"/>
              <a:gd name="connsiteX280" fmla="*/ 5738069 w 6660858"/>
              <a:gd name="connsiteY280" fmla="*/ 974592 h 4825139"/>
              <a:gd name="connsiteX281" fmla="*/ 5788403 w 6660858"/>
              <a:gd name="connsiteY281" fmla="*/ 982981 h 4825139"/>
              <a:gd name="connsiteX282" fmla="*/ 5830348 w 6660858"/>
              <a:gd name="connsiteY282" fmla="*/ 1050093 h 4825139"/>
              <a:gd name="connsiteX283" fmla="*/ 5880682 w 6660858"/>
              <a:gd name="connsiteY283" fmla="*/ 1100427 h 4825139"/>
              <a:gd name="connsiteX284" fmla="*/ 5889071 w 6660858"/>
              <a:gd name="connsiteY284" fmla="*/ 1125594 h 4825139"/>
              <a:gd name="connsiteX285" fmla="*/ 5981350 w 6660858"/>
              <a:gd name="connsiteY285" fmla="*/ 1175928 h 4825139"/>
              <a:gd name="connsiteX286" fmla="*/ 6056851 w 6660858"/>
              <a:gd name="connsiteY286" fmla="*/ 1201095 h 4825139"/>
              <a:gd name="connsiteX287" fmla="*/ 6082018 w 6660858"/>
              <a:gd name="connsiteY287" fmla="*/ 1209484 h 4825139"/>
              <a:gd name="connsiteX288" fmla="*/ 6258187 w 6660858"/>
              <a:gd name="connsiteY288" fmla="*/ 1226262 h 4825139"/>
              <a:gd name="connsiteX289" fmla="*/ 6325299 w 6660858"/>
              <a:gd name="connsiteY289" fmla="*/ 1209484 h 4825139"/>
              <a:gd name="connsiteX290" fmla="*/ 6358855 w 6660858"/>
              <a:gd name="connsiteY290" fmla="*/ 1184317 h 4825139"/>
              <a:gd name="connsiteX291" fmla="*/ 6409189 w 6660858"/>
              <a:gd name="connsiteY291" fmla="*/ 1159150 h 4825139"/>
              <a:gd name="connsiteX292" fmla="*/ 6501468 w 6660858"/>
              <a:gd name="connsiteY292" fmla="*/ 1150761 h 4825139"/>
              <a:gd name="connsiteX293" fmla="*/ 6593746 w 6660858"/>
              <a:gd name="connsiteY293" fmla="*/ 1133983 h 4825139"/>
              <a:gd name="connsiteX294" fmla="*/ 6618913 w 6660858"/>
              <a:gd name="connsiteY294" fmla="*/ 1117205 h 4825139"/>
              <a:gd name="connsiteX295" fmla="*/ 6644080 w 6660858"/>
              <a:gd name="connsiteY295" fmla="*/ 1108816 h 4825139"/>
              <a:gd name="connsiteX296" fmla="*/ 6660858 w 6660858"/>
              <a:gd name="connsiteY296" fmla="*/ 1083649 h 4825139"/>
              <a:gd name="connsiteX297" fmla="*/ 6652469 w 6660858"/>
              <a:gd name="connsiteY297" fmla="*/ 941036 h 4825139"/>
              <a:gd name="connsiteX298" fmla="*/ 6627302 w 6660858"/>
              <a:gd name="connsiteY298" fmla="*/ 890702 h 4825139"/>
              <a:gd name="connsiteX299" fmla="*/ 6602135 w 6660858"/>
              <a:gd name="connsiteY299" fmla="*/ 873924 h 4825139"/>
              <a:gd name="connsiteX300" fmla="*/ 6543413 w 6660858"/>
              <a:gd name="connsiteY300" fmla="*/ 831979 h 4825139"/>
              <a:gd name="connsiteX301" fmla="*/ 6509857 w 6660858"/>
              <a:gd name="connsiteY301" fmla="*/ 823590 h 4825139"/>
              <a:gd name="connsiteX302" fmla="*/ 6442745 w 6660858"/>
              <a:gd name="connsiteY302" fmla="*/ 798423 h 4825139"/>
              <a:gd name="connsiteX303" fmla="*/ 6023295 w 6660858"/>
              <a:gd name="connsiteY303" fmla="*/ 806812 h 4825139"/>
              <a:gd name="connsiteX304" fmla="*/ 5964572 w 6660858"/>
              <a:gd name="connsiteY304" fmla="*/ 831979 h 4825139"/>
              <a:gd name="connsiteX305" fmla="*/ 5914238 w 6660858"/>
              <a:gd name="connsiteY305" fmla="*/ 882313 h 4825139"/>
              <a:gd name="connsiteX306" fmla="*/ 5897460 w 6660858"/>
              <a:gd name="connsiteY306" fmla="*/ 907480 h 4825139"/>
              <a:gd name="connsiteX307" fmla="*/ 5872293 w 6660858"/>
              <a:gd name="connsiteY307" fmla="*/ 924258 h 4825139"/>
              <a:gd name="connsiteX308" fmla="*/ 5863904 w 6660858"/>
              <a:gd name="connsiteY308" fmla="*/ 949425 h 4825139"/>
              <a:gd name="connsiteX309" fmla="*/ 5821959 w 6660858"/>
              <a:gd name="connsiteY309" fmla="*/ 1024926 h 4825139"/>
              <a:gd name="connsiteX310" fmla="*/ 5821959 w 6660858"/>
              <a:gd name="connsiteY310" fmla="*/ 1033315 h 482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Lst>
            <a:rect l="l" t="t" r="r" b="b"/>
            <a:pathLst>
              <a:path w="6660858" h="4825139">
                <a:moveTo>
                  <a:pt x="0" y="3944295"/>
                </a:moveTo>
                <a:cubicBezTo>
                  <a:pt x="178922" y="3929385"/>
                  <a:pt x="165696" y="3926819"/>
                  <a:pt x="427838" y="3944295"/>
                </a:cubicBezTo>
                <a:cubicBezTo>
                  <a:pt x="445484" y="3945471"/>
                  <a:pt x="478172" y="3961073"/>
                  <a:pt x="478172" y="3961073"/>
                </a:cubicBezTo>
                <a:cubicBezTo>
                  <a:pt x="489357" y="3977851"/>
                  <a:pt x="513955" y="3991366"/>
                  <a:pt x="511728" y="4011407"/>
                </a:cubicBezTo>
                <a:cubicBezTo>
                  <a:pt x="510188" y="4025268"/>
                  <a:pt x="508614" y="4087480"/>
                  <a:pt x="494950" y="4112075"/>
                </a:cubicBezTo>
                <a:cubicBezTo>
                  <a:pt x="485157" y="4129702"/>
                  <a:pt x="472579" y="4145631"/>
                  <a:pt x="461394" y="4162409"/>
                </a:cubicBezTo>
                <a:cubicBezTo>
                  <a:pt x="455801" y="4170798"/>
                  <a:pt x="449125" y="4178558"/>
                  <a:pt x="444616" y="4187576"/>
                </a:cubicBezTo>
                <a:cubicBezTo>
                  <a:pt x="439023" y="4198761"/>
                  <a:pt x="434043" y="4210274"/>
                  <a:pt x="427838" y="4221132"/>
                </a:cubicBezTo>
                <a:cubicBezTo>
                  <a:pt x="401818" y="4266666"/>
                  <a:pt x="418052" y="4225324"/>
                  <a:pt x="402671" y="4271466"/>
                </a:cubicBezTo>
                <a:cubicBezTo>
                  <a:pt x="405467" y="4344170"/>
                  <a:pt x="407133" y="4416927"/>
                  <a:pt x="411060" y="4489579"/>
                </a:cubicBezTo>
                <a:cubicBezTo>
                  <a:pt x="413371" y="4532337"/>
                  <a:pt x="411651" y="4569256"/>
                  <a:pt x="427838" y="4607025"/>
                </a:cubicBezTo>
                <a:cubicBezTo>
                  <a:pt x="432764" y="4618519"/>
                  <a:pt x="436804" y="4630816"/>
                  <a:pt x="444616" y="4640581"/>
                </a:cubicBezTo>
                <a:cubicBezTo>
                  <a:pt x="459439" y="4659109"/>
                  <a:pt x="472440" y="4683412"/>
                  <a:pt x="494950" y="4690915"/>
                </a:cubicBezTo>
                <a:cubicBezTo>
                  <a:pt x="558208" y="4712001"/>
                  <a:pt x="480235" y="4683557"/>
                  <a:pt x="545284" y="4716082"/>
                </a:cubicBezTo>
                <a:cubicBezTo>
                  <a:pt x="557319" y="4722099"/>
                  <a:pt x="593256" y="4730172"/>
                  <a:pt x="604007" y="4732860"/>
                </a:cubicBezTo>
                <a:cubicBezTo>
                  <a:pt x="626378" y="4730064"/>
                  <a:pt x="648938" y="4728504"/>
                  <a:pt x="671119" y="4724471"/>
                </a:cubicBezTo>
                <a:cubicBezTo>
                  <a:pt x="679819" y="4722889"/>
                  <a:pt x="691146" y="4723278"/>
                  <a:pt x="696286" y="4716082"/>
                </a:cubicBezTo>
                <a:cubicBezTo>
                  <a:pt x="706566" y="4701691"/>
                  <a:pt x="713064" y="4665748"/>
                  <a:pt x="713064" y="4665748"/>
                </a:cubicBezTo>
                <a:cubicBezTo>
                  <a:pt x="715860" y="4573469"/>
                  <a:pt x="709713" y="4480484"/>
                  <a:pt x="721453" y="4388912"/>
                </a:cubicBezTo>
                <a:cubicBezTo>
                  <a:pt x="729028" y="4329828"/>
                  <a:pt x="749424" y="4345565"/>
                  <a:pt x="780176" y="4330189"/>
                </a:cubicBezTo>
                <a:cubicBezTo>
                  <a:pt x="845225" y="4297664"/>
                  <a:pt x="767252" y="4326108"/>
                  <a:pt x="830510" y="4305022"/>
                </a:cubicBezTo>
                <a:cubicBezTo>
                  <a:pt x="865247" y="4309984"/>
                  <a:pt x="885116" y="4309250"/>
                  <a:pt x="914400" y="4321800"/>
                </a:cubicBezTo>
                <a:cubicBezTo>
                  <a:pt x="949599" y="4336885"/>
                  <a:pt x="954105" y="4343858"/>
                  <a:pt x="989901" y="4363745"/>
                </a:cubicBezTo>
                <a:cubicBezTo>
                  <a:pt x="1000833" y="4369818"/>
                  <a:pt x="1012272" y="4374930"/>
                  <a:pt x="1023457" y="4380523"/>
                </a:cubicBezTo>
                <a:cubicBezTo>
                  <a:pt x="1029050" y="4388912"/>
                  <a:pt x="1035726" y="4396672"/>
                  <a:pt x="1040235" y="4405690"/>
                </a:cubicBezTo>
                <a:cubicBezTo>
                  <a:pt x="1063193" y="4451606"/>
                  <a:pt x="1043149" y="4512983"/>
                  <a:pt x="1040235" y="4556691"/>
                </a:cubicBezTo>
                <a:cubicBezTo>
                  <a:pt x="1043031" y="4593043"/>
                  <a:pt x="1039230" y="4630519"/>
                  <a:pt x="1048624" y="4665748"/>
                </a:cubicBezTo>
                <a:cubicBezTo>
                  <a:pt x="1051222" y="4675490"/>
                  <a:pt x="1066045" y="4676072"/>
                  <a:pt x="1073790" y="4682526"/>
                </a:cubicBezTo>
                <a:cubicBezTo>
                  <a:pt x="1145349" y="4742159"/>
                  <a:pt x="1057784" y="4682912"/>
                  <a:pt x="1124124" y="4716082"/>
                </a:cubicBezTo>
                <a:cubicBezTo>
                  <a:pt x="1208374" y="4758207"/>
                  <a:pt x="1079896" y="4705516"/>
                  <a:pt x="1182847" y="4749638"/>
                </a:cubicBezTo>
                <a:cubicBezTo>
                  <a:pt x="1202853" y="4758212"/>
                  <a:pt x="1229476" y="4763265"/>
                  <a:pt x="1249959" y="4766416"/>
                </a:cubicBezTo>
                <a:cubicBezTo>
                  <a:pt x="1272242" y="4769844"/>
                  <a:pt x="1294700" y="4772009"/>
                  <a:pt x="1317071" y="4774805"/>
                </a:cubicBezTo>
                <a:cubicBezTo>
                  <a:pt x="1369415" y="4768989"/>
                  <a:pt x="1384713" y="4778994"/>
                  <a:pt x="1417739" y="4749638"/>
                </a:cubicBezTo>
                <a:cubicBezTo>
                  <a:pt x="1435473" y="4733874"/>
                  <a:pt x="1451295" y="4716082"/>
                  <a:pt x="1468073" y="4699304"/>
                </a:cubicBezTo>
                <a:lnTo>
                  <a:pt x="1493240" y="4674137"/>
                </a:lnTo>
                <a:cubicBezTo>
                  <a:pt x="1496036" y="4660155"/>
                  <a:pt x="1499963" y="4646353"/>
                  <a:pt x="1501629" y="4632192"/>
                </a:cubicBezTo>
                <a:cubicBezTo>
                  <a:pt x="1505563" y="4598750"/>
                  <a:pt x="1503414" y="4564542"/>
                  <a:pt x="1510018" y="4531524"/>
                </a:cubicBezTo>
                <a:cubicBezTo>
                  <a:pt x="1514320" y="4510014"/>
                  <a:pt x="1536476" y="4499904"/>
                  <a:pt x="1551963" y="4489579"/>
                </a:cubicBezTo>
                <a:cubicBezTo>
                  <a:pt x="1603687" y="4494751"/>
                  <a:pt x="1636295" y="4483399"/>
                  <a:pt x="1669409" y="4523135"/>
                </a:cubicBezTo>
                <a:cubicBezTo>
                  <a:pt x="1675070" y="4529928"/>
                  <a:pt x="1673504" y="4540572"/>
                  <a:pt x="1677798" y="4548302"/>
                </a:cubicBezTo>
                <a:cubicBezTo>
                  <a:pt x="1687591" y="4565929"/>
                  <a:pt x="1711354" y="4598636"/>
                  <a:pt x="1711354" y="4598636"/>
                </a:cubicBezTo>
                <a:cubicBezTo>
                  <a:pt x="1714150" y="4618210"/>
                  <a:pt x="1716736" y="4637816"/>
                  <a:pt x="1719743" y="4657359"/>
                </a:cubicBezTo>
                <a:cubicBezTo>
                  <a:pt x="1722607" y="4675975"/>
                  <a:pt x="1726381" y="4712580"/>
                  <a:pt x="1736521" y="4732860"/>
                </a:cubicBezTo>
                <a:cubicBezTo>
                  <a:pt x="1752142" y="4764102"/>
                  <a:pt x="1755275" y="4755364"/>
                  <a:pt x="1778466" y="4783194"/>
                </a:cubicBezTo>
                <a:cubicBezTo>
                  <a:pt x="1812344" y="4823848"/>
                  <a:pt x="1773620" y="4797549"/>
                  <a:pt x="1828800" y="4825139"/>
                </a:cubicBezTo>
                <a:cubicBezTo>
                  <a:pt x="1853967" y="4822343"/>
                  <a:pt x="1880927" y="4826489"/>
                  <a:pt x="1904301" y="4816750"/>
                </a:cubicBezTo>
                <a:cubicBezTo>
                  <a:pt x="1917207" y="4811372"/>
                  <a:pt x="1921341" y="4794571"/>
                  <a:pt x="1929468" y="4783194"/>
                </a:cubicBezTo>
                <a:cubicBezTo>
                  <a:pt x="1949796" y="4754735"/>
                  <a:pt x="1944246" y="4764026"/>
                  <a:pt x="1954635" y="4732860"/>
                </a:cubicBezTo>
                <a:cubicBezTo>
                  <a:pt x="1973305" y="4583502"/>
                  <a:pt x="1973524" y="4609296"/>
                  <a:pt x="1954635" y="4363745"/>
                </a:cubicBezTo>
                <a:cubicBezTo>
                  <a:pt x="1953862" y="4353692"/>
                  <a:pt x="1942366" y="4347596"/>
                  <a:pt x="1937857" y="4338578"/>
                </a:cubicBezTo>
                <a:cubicBezTo>
                  <a:pt x="1903125" y="4269114"/>
                  <a:pt x="1960773" y="4360369"/>
                  <a:pt x="1912690" y="4288244"/>
                </a:cubicBezTo>
                <a:cubicBezTo>
                  <a:pt x="1910002" y="4277493"/>
                  <a:pt x="1901929" y="4241556"/>
                  <a:pt x="1895912" y="4229521"/>
                </a:cubicBezTo>
                <a:cubicBezTo>
                  <a:pt x="1891403" y="4220503"/>
                  <a:pt x="1885589" y="4212099"/>
                  <a:pt x="1879134" y="4204354"/>
                </a:cubicBezTo>
                <a:cubicBezTo>
                  <a:pt x="1871539" y="4195240"/>
                  <a:pt x="1861251" y="4188552"/>
                  <a:pt x="1853967" y="4179187"/>
                </a:cubicBezTo>
                <a:cubicBezTo>
                  <a:pt x="1841587" y="4163270"/>
                  <a:pt x="1839541" y="4135230"/>
                  <a:pt x="1820411" y="4128853"/>
                </a:cubicBezTo>
                <a:cubicBezTo>
                  <a:pt x="1757153" y="4107767"/>
                  <a:pt x="1835126" y="4136211"/>
                  <a:pt x="1770077" y="4103686"/>
                </a:cubicBezTo>
                <a:cubicBezTo>
                  <a:pt x="1762168" y="4099731"/>
                  <a:pt x="1753299" y="4098093"/>
                  <a:pt x="1744910" y="4095297"/>
                </a:cubicBezTo>
                <a:cubicBezTo>
                  <a:pt x="1739317" y="4086908"/>
                  <a:pt x="1736886" y="4075132"/>
                  <a:pt x="1728132" y="4070130"/>
                </a:cubicBezTo>
                <a:cubicBezTo>
                  <a:pt x="1715752" y="4063056"/>
                  <a:pt x="1699943" y="4065493"/>
                  <a:pt x="1686187" y="4061741"/>
                </a:cubicBezTo>
                <a:cubicBezTo>
                  <a:pt x="1590958" y="4035770"/>
                  <a:pt x="1670709" y="4058197"/>
                  <a:pt x="1610686" y="4028185"/>
                </a:cubicBezTo>
                <a:cubicBezTo>
                  <a:pt x="1602777" y="4024230"/>
                  <a:pt x="1593249" y="4024090"/>
                  <a:pt x="1585519" y="4019796"/>
                </a:cubicBezTo>
                <a:cubicBezTo>
                  <a:pt x="1567892" y="4010003"/>
                  <a:pt x="1551963" y="3997425"/>
                  <a:pt x="1535185" y="3986240"/>
                </a:cubicBezTo>
                <a:lnTo>
                  <a:pt x="1510018" y="3969462"/>
                </a:lnTo>
                <a:cubicBezTo>
                  <a:pt x="1507222" y="3961073"/>
                  <a:pt x="1507882" y="3950548"/>
                  <a:pt x="1501629" y="3944295"/>
                </a:cubicBezTo>
                <a:cubicBezTo>
                  <a:pt x="1487370" y="3930036"/>
                  <a:pt x="1468073" y="3921924"/>
                  <a:pt x="1451295" y="3910739"/>
                </a:cubicBezTo>
                <a:cubicBezTo>
                  <a:pt x="1416257" y="3887380"/>
                  <a:pt x="1433257" y="3901090"/>
                  <a:pt x="1400961" y="3868794"/>
                </a:cubicBezTo>
                <a:cubicBezTo>
                  <a:pt x="1392654" y="3843874"/>
                  <a:pt x="1387346" y="3813234"/>
                  <a:pt x="1367405" y="3793293"/>
                </a:cubicBezTo>
                <a:cubicBezTo>
                  <a:pt x="1360276" y="3786164"/>
                  <a:pt x="1350627" y="3782108"/>
                  <a:pt x="1342238" y="3776515"/>
                </a:cubicBezTo>
                <a:cubicBezTo>
                  <a:pt x="1336645" y="3765330"/>
                  <a:pt x="1332729" y="3753135"/>
                  <a:pt x="1325460" y="3742959"/>
                </a:cubicBezTo>
                <a:cubicBezTo>
                  <a:pt x="1318564" y="3733305"/>
                  <a:pt x="1307888" y="3726906"/>
                  <a:pt x="1300293" y="3717792"/>
                </a:cubicBezTo>
                <a:cubicBezTo>
                  <a:pt x="1293838" y="3710047"/>
                  <a:pt x="1289108" y="3701014"/>
                  <a:pt x="1283515" y="3692625"/>
                </a:cubicBezTo>
                <a:cubicBezTo>
                  <a:pt x="1280719" y="3678643"/>
                  <a:pt x="1280133" y="3664031"/>
                  <a:pt x="1275126" y="3650680"/>
                </a:cubicBezTo>
                <a:cubicBezTo>
                  <a:pt x="1271586" y="3641240"/>
                  <a:pt x="1262857" y="3634531"/>
                  <a:pt x="1258348" y="3625513"/>
                </a:cubicBezTo>
                <a:cubicBezTo>
                  <a:pt x="1254393" y="3617604"/>
                  <a:pt x="1252755" y="3608735"/>
                  <a:pt x="1249959" y="3600346"/>
                </a:cubicBezTo>
                <a:cubicBezTo>
                  <a:pt x="1252755" y="3510864"/>
                  <a:pt x="1254840" y="3421356"/>
                  <a:pt x="1258348" y="3331899"/>
                </a:cubicBezTo>
                <a:cubicBezTo>
                  <a:pt x="1269551" y="3046221"/>
                  <a:pt x="1249286" y="3259090"/>
                  <a:pt x="1283515" y="3122174"/>
                </a:cubicBezTo>
                <a:cubicBezTo>
                  <a:pt x="1286311" y="3110989"/>
                  <a:pt x="1286748" y="3098930"/>
                  <a:pt x="1291904" y="3088618"/>
                </a:cubicBezTo>
                <a:cubicBezTo>
                  <a:pt x="1300922" y="3070582"/>
                  <a:pt x="1314275" y="3055062"/>
                  <a:pt x="1325460" y="3038284"/>
                </a:cubicBezTo>
                <a:cubicBezTo>
                  <a:pt x="1331053" y="3029895"/>
                  <a:pt x="1333220" y="3017626"/>
                  <a:pt x="1342238" y="3013117"/>
                </a:cubicBezTo>
                <a:cubicBezTo>
                  <a:pt x="1353423" y="3007524"/>
                  <a:pt x="1364936" y="3002544"/>
                  <a:pt x="1375794" y="2996339"/>
                </a:cubicBezTo>
                <a:cubicBezTo>
                  <a:pt x="1384548" y="2991337"/>
                  <a:pt x="1391943" y="2984070"/>
                  <a:pt x="1400961" y="2979561"/>
                </a:cubicBezTo>
                <a:cubicBezTo>
                  <a:pt x="1408870" y="2975606"/>
                  <a:pt x="1418219" y="2975127"/>
                  <a:pt x="1426128" y="2971172"/>
                </a:cubicBezTo>
                <a:cubicBezTo>
                  <a:pt x="1491177" y="2938647"/>
                  <a:pt x="1413204" y="2967091"/>
                  <a:pt x="1476462" y="2946005"/>
                </a:cubicBezTo>
                <a:lnTo>
                  <a:pt x="1845578" y="2954394"/>
                </a:lnTo>
                <a:cubicBezTo>
                  <a:pt x="1857098" y="2954874"/>
                  <a:pt x="1867693" y="2961353"/>
                  <a:pt x="1879134" y="2962783"/>
                </a:cubicBezTo>
                <a:cubicBezTo>
                  <a:pt x="1912546" y="2966960"/>
                  <a:pt x="1946246" y="2968376"/>
                  <a:pt x="1979802" y="2971172"/>
                </a:cubicBezTo>
                <a:cubicBezTo>
                  <a:pt x="2016225" y="2977243"/>
                  <a:pt x="2036907" y="2980134"/>
                  <a:pt x="2072080" y="2987950"/>
                </a:cubicBezTo>
                <a:cubicBezTo>
                  <a:pt x="2147531" y="3004717"/>
                  <a:pt x="2069146" y="2987912"/>
                  <a:pt x="2130803" y="3004728"/>
                </a:cubicBezTo>
                <a:cubicBezTo>
                  <a:pt x="2153050" y="3010795"/>
                  <a:pt x="2197915" y="3021506"/>
                  <a:pt x="2197915" y="3021506"/>
                </a:cubicBezTo>
                <a:cubicBezTo>
                  <a:pt x="2206304" y="3027099"/>
                  <a:pt x="2214064" y="3033775"/>
                  <a:pt x="2223082" y="3038284"/>
                </a:cubicBezTo>
                <a:cubicBezTo>
                  <a:pt x="2230991" y="3042239"/>
                  <a:pt x="2241344" y="3041149"/>
                  <a:pt x="2248249" y="3046673"/>
                </a:cubicBezTo>
                <a:cubicBezTo>
                  <a:pt x="2300916" y="3088807"/>
                  <a:pt x="2221519" y="3060963"/>
                  <a:pt x="2298583" y="3080229"/>
                </a:cubicBezTo>
                <a:cubicBezTo>
                  <a:pt x="2304176" y="3088618"/>
                  <a:pt x="2307773" y="3098757"/>
                  <a:pt x="2315361" y="3105396"/>
                </a:cubicBezTo>
                <a:cubicBezTo>
                  <a:pt x="2350864" y="3136461"/>
                  <a:pt x="2356296" y="3135819"/>
                  <a:pt x="2390862" y="3147341"/>
                </a:cubicBezTo>
                <a:cubicBezTo>
                  <a:pt x="2399251" y="3155730"/>
                  <a:pt x="2406915" y="3164913"/>
                  <a:pt x="2416029" y="3172508"/>
                </a:cubicBezTo>
                <a:cubicBezTo>
                  <a:pt x="2429305" y="3183571"/>
                  <a:pt x="2459834" y="3200470"/>
                  <a:pt x="2474752" y="3206064"/>
                </a:cubicBezTo>
                <a:cubicBezTo>
                  <a:pt x="2485547" y="3210112"/>
                  <a:pt x="2497123" y="3211657"/>
                  <a:pt x="2508308" y="3214453"/>
                </a:cubicBezTo>
                <a:cubicBezTo>
                  <a:pt x="2513901" y="3222842"/>
                  <a:pt x="2516536" y="3234276"/>
                  <a:pt x="2525086" y="3239620"/>
                </a:cubicBezTo>
                <a:cubicBezTo>
                  <a:pt x="2540083" y="3248993"/>
                  <a:pt x="2558642" y="3250805"/>
                  <a:pt x="2575420" y="3256398"/>
                </a:cubicBezTo>
                <a:cubicBezTo>
                  <a:pt x="2596983" y="3263586"/>
                  <a:pt x="2610969" y="3268963"/>
                  <a:pt x="2634143" y="3273176"/>
                </a:cubicBezTo>
                <a:cubicBezTo>
                  <a:pt x="2653597" y="3276713"/>
                  <a:pt x="2673292" y="3278769"/>
                  <a:pt x="2692866" y="3281565"/>
                </a:cubicBezTo>
                <a:cubicBezTo>
                  <a:pt x="2718033" y="3278769"/>
                  <a:pt x="2743801" y="3279317"/>
                  <a:pt x="2768367" y="3273176"/>
                </a:cubicBezTo>
                <a:cubicBezTo>
                  <a:pt x="2800691" y="3265095"/>
                  <a:pt x="2790522" y="3254033"/>
                  <a:pt x="2801923" y="3231231"/>
                </a:cubicBezTo>
                <a:cubicBezTo>
                  <a:pt x="2806432" y="3222213"/>
                  <a:pt x="2813108" y="3214453"/>
                  <a:pt x="2818701" y="3206064"/>
                </a:cubicBezTo>
                <a:cubicBezTo>
                  <a:pt x="2837596" y="3130485"/>
                  <a:pt x="2835253" y="3153925"/>
                  <a:pt x="2818701" y="3021506"/>
                </a:cubicBezTo>
                <a:cubicBezTo>
                  <a:pt x="2816507" y="3003957"/>
                  <a:pt x="2807516" y="2987950"/>
                  <a:pt x="2801923" y="2971172"/>
                </a:cubicBezTo>
                <a:cubicBezTo>
                  <a:pt x="2799127" y="2962783"/>
                  <a:pt x="2798439" y="2953363"/>
                  <a:pt x="2793534" y="2946005"/>
                </a:cubicBezTo>
                <a:lnTo>
                  <a:pt x="2759978" y="2895671"/>
                </a:lnTo>
                <a:lnTo>
                  <a:pt x="2726422" y="2845337"/>
                </a:lnTo>
                <a:cubicBezTo>
                  <a:pt x="2720829" y="2836948"/>
                  <a:pt x="2718033" y="2825763"/>
                  <a:pt x="2709644" y="2820170"/>
                </a:cubicBezTo>
                <a:lnTo>
                  <a:pt x="2684477" y="2803392"/>
                </a:lnTo>
                <a:cubicBezTo>
                  <a:pt x="2678884" y="2795003"/>
                  <a:pt x="2674828" y="2785354"/>
                  <a:pt x="2667699" y="2778225"/>
                </a:cubicBezTo>
                <a:cubicBezTo>
                  <a:pt x="2643657" y="2754183"/>
                  <a:pt x="2644657" y="2766704"/>
                  <a:pt x="2617365" y="2753058"/>
                </a:cubicBezTo>
                <a:cubicBezTo>
                  <a:pt x="2608347" y="2748549"/>
                  <a:pt x="2601216" y="2740789"/>
                  <a:pt x="2592198" y="2736280"/>
                </a:cubicBezTo>
                <a:cubicBezTo>
                  <a:pt x="2578789" y="2729575"/>
                  <a:pt x="2546018" y="2723086"/>
                  <a:pt x="2533475" y="2719502"/>
                </a:cubicBezTo>
                <a:cubicBezTo>
                  <a:pt x="2524972" y="2717073"/>
                  <a:pt x="2517048" y="2712458"/>
                  <a:pt x="2508308" y="2711113"/>
                </a:cubicBezTo>
                <a:cubicBezTo>
                  <a:pt x="2480532" y="2706840"/>
                  <a:pt x="2452274" y="2706438"/>
                  <a:pt x="2424418" y="2702724"/>
                </a:cubicBezTo>
                <a:cubicBezTo>
                  <a:pt x="2408200" y="2700562"/>
                  <a:pt x="2366361" y="2690930"/>
                  <a:pt x="2348917" y="2685946"/>
                </a:cubicBezTo>
                <a:cubicBezTo>
                  <a:pt x="2299716" y="2671889"/>
                  <a:pt x="2347604" y="2685290"/>
                  <a:pt x="2298583" y="2660779"/>
                </a:cubicBezTo>
                <a:cubicBezTo>
                  <a:pt x="2290674" y="2656824"/>
                  <a:pt x="2281146" y="2656684"/>
                  <a:pt x="2273416" y="2652390"/>
                </a:cubicBezTo>
                <a:cubicBezTo>
                  <a:pt x="2255789" y="2642597"/>
                  <a:pt x="2239860" y="2630019"/>
                  <a:pt x="2223082" y="2618834"/>
                </a:cubicBezTo>
                <a:lnTo>
                  <a:pt x="2197915" y="2602056"/>
                </a:lnTo>
                <a:cubicBezTo>
                  <a:pt x="2176828" y="2538798"/>
                  <a:pt x="2205274" y="2616774"/>
                  <a:pt x="2172748" y="2551723"/>
                </a:cubicBezTo>
                <a:cubicBezTo>
                  <a:pt x="2148467" y="2503160"/>
                  <a:pt x="2186900" y="2549097"/>
                  <a:pt x="2139192" y="2501389"/>
                </a:cubicBezTo>
                <a:cubicBezTo>
                  <a:pt x="2136396" y="2484611"/>
                  <a:pt x="2133846" y="2467790"/>
                  <a:pt x="2130803" y="2451055"/>
                </a:cubicBezTo>
                <a:cubicBezTo>
                  <a:pt x="2128252" y="2437026"/>
                  <a:pt x="2124430" y="2423225"/>
                  <a:pt x="2122414" y="2409110"/>
                </a:cubicBezTo>
                <a:cubicBezTo>
                  <a:pt x="2118833" y="2384043"/>
                  <a:pt x="2117606" y="2358676"/>
                  <a:pt x="2114025" y="2333609"/>
                </a:cubicBezTo>
                <a:cubicBezTo>
                  <a:pt x="2112009" y="2319494"/>
                  <a:pt x="2108187" y="2305693"/>
                  <a:pt x="2105636" y="2291664"/>
                </a:cubicBezTo>
                <a:cubicBezTo>
                  <a:pt x="2102593" y="2274929"/>
                  <a:pt x="2100043" y="2258108"/>
                  <a:pt x="2097247" y="2241330"/>
                </a:cubicBezTo>
                <a:cubicBezTo>
                  <a:pt x="2100043" y="2210570"/>
                  <a:pt x="2096921" y="2178682"/>
                  <a:pt x="2105636" y="2149051"/>
                </a:cubicBezTo>
                <a:cubicBezTo>
                  <a:pt x="2124704" y="2084221"/>
                  <a:pt x="2128567" y="2108224"/>
                  <a:pt x="2164359" y="2090328"/>
                </a:cubicBezTo>
                <a:cubicBezTo>
                  <a:pt x="2173377" y="2085819"/>
                  <a:pt x="2181781" y="2080005"/>
                  <a:pt x="2189526" y="2073550"/>
                </a:cubicBezTo>
                <a:cubicBezTo>
                  <a:pt x="2271985" y="2004834"/>
                  <a:pt x="2165482" y="2089205"/>
                  <a:pt x="2231471" y="2023216"/>
                </a:cubicBezTo>
                <a:cubicBezTo>
                  <a:pt x="2255513" y="1999174"/>
                  <a:pt x="2254513" y="2011695"/>
                  <a:pt x="2281805" y="1998049"/>
                </a:cubicBezTo>
                <a:cubicBezTo>
                  <a:pt x="2290823" y="1993540"/>
                  <a:pt x="2298583" y="1986864"/>
                  <a:pt x="2306972" y="1981271"/>
                </a:cubicBezTo>
                <a:cubicBezTo>
                  <a:pt x="2337973" y="1934770"/>
                  <a:pt x="2306013" y="1971551"/>
                  <a:pt x="2348917" y="1947715"/>
                </a:cubicBezTo>
                <a:cubicBezTo>
                  <a:pt x="2435454" y="1899639"/>
                  <a:pt x="2367471" y="1924752"/>
                  <a:pt x="2424418" y="1905770"/>
                </a:cubicBezTo>
                <a:cubicBezTo>
                  <a:pt x="2432807" y="1897381"/>
                  <a:pt x="2439214" y="1886365"/>
                  <a:pt x="2449585" y="1880603"/>
                </a:cubicBezTo>
                <a:cubicBezTo>
                  <a:pt x="2465045" y="1872014"/>
                  <a:pt x="2483141" y="1869418"/>
                  <a:pt x="2499919" y="1863825"/>
                </a:cubicBezTo>
                <a:lnTo>
                  <a:pt x="2550253" y="1847047"/>
                </a:lnTo>
                <a:cubicBezTo>
                  <a:pt x="2558642" y="1844251"/>
                  <a:pt x="2567511" y="1842613"/>
                  <a:pt x="2575420" y="1838658"/>
                </a:cubicBezTo>
                <a:cubicBezTo>
                  <a:pt x="2586605" y="1833065"/>
                  <a:pt x="2597304" y="1826369"/>
                  <a:pt x="2608976" y="1821880"/>
                </a:cubicBezTo>
                <a:cubicBezTo>
                  <a:pt x="2677136" y="1795665"/>
                  <a:pt x="2679424" y="1799865"/>
                  <a:pt x="2743200" y="1779935"/>
                </a:cubicBezTo>
                <a:cubicBezTo>
                  <a:pt x="2768521" y="1772022"/>
                  <a:pt x="2792688" y="1759971"/>
                  <a:pt x="2818701" y="1754768"/>
                </a:cubicBezTo>
                <a:cubicBezTo>
                  <a:pt x="2846664" y="1749175"/>
                  <a:pt x="2874507" y="1742946"/>
                  <a:pt x="2902590" y="1737990"/>
                </a:cubicBezTo>
                <a:cubicBezTo>
                  <a:pt x="2930706" y="1733028"/>
                  <a:pt x="3002037" y="1724510"/>
                  <a:pt x="3028425" y="1721212"/>
                </a:cubicBezTo>
                <a:cubicBezTo>
                  <a:pt x="3061981" y="1704434"/>
                  <a:pt x="3094722" y="1685915"/>
                  <a:pt x="3129093" y="1670878"/>
                </a:cubicBezTo>
                <a:cubicBezTo>
                  <a:pt x="3139656" y="1666257"/>
                  <a:pt x="3155731" y="1671713"/>
                  <a:pt x="3162649" y="1662490"/>
                </a:cubicBezTo>
                <a:cubicBezTo>
                  <a:pt x="3176156" y="1644481"/>
                  <a:pt x="3133017" y="1623161"/>
                  <a:pt x="3129093" y="1620545"/>
                </a:cubicBezTo>
                <a:cubicBezTo>
                  <a:pt x="3123500" y="1598174"/>
                  <a:pt x="3131501" y="1566224"/>
                  <a:pt x="3112315" y="1553433"/>
                </a:cubicBezTo>
                <a:lnTo>
                  <a:pt x="3061981" y="1519877"/>
                </a:lnTo>
                <a:cubicBezTo>
                  <a:pt x="3053592" y="1514284"/>
                  <a:pt x="3046818" y="1504350"/>
                  <a:pt x="3036814" y="1503099"/>
                </a:cubicBezTo>
                <a:lnTo>
                  <a:pt x="2969702" y="1494710"/>
                </a:lnTo>
                <a:cubicBezTo>
                  <a:pt x="2945678" y="1486702"/>
                  <a:pt x="2934154" y="1487029"/>
                  <a:pt x="2919368" y="1461154"/>
                </a:cubicBezTo>
                <a:cubicBezTo>
                  <a:pt x="2886031" y="1402815"/>
                  <a:pt x="2940249" y="1447112"/>
                  <a:pt x="2885813" y="1410820"/>
                </a:cubicBezTo>
                <a:cubicBezTo>
                  <a:pt x="2878714" y="1389523"/>
                  <a:pt x="2864847" y="1340564"/>
                  <a:pt x="2843868" y="1335319"/>
                </a:cubicBezTo>
                <a:lnTo>
                  <a:pt x="2810312" y="1326930"/>
                </a:lnTo>
                <a:cubicBezTo>
                  <a:pt x="2801923" y="1318541"/>
                  <a:pt x="2794510" y="1309047"/>
                  <a:pt x="2785145" y="1301763"/>
                </a:cubicBezTo>
                <a:cubicBezTo>
                  <a:pt x="2769228" y="1289383"/>
                  <a:pt x="2734811" y="1268207"/>
                  <a:pt x="2734811" y="1268207"/>
                </a:cubicBezTo>
                <a:cubicBezTo>
                  <a:pt x="2729218" y="1259818"/>
                  <a:pt x="2726583" y="1248384"/>
                  <a:pt x="2718033" y="1243040"/>
                </a:cubicBezTo>
                <a:cubicBezTo>
                  <a:pt x="2703036" y="1233667"/>
                  <a:pt x="2684477" y="1231855"/>
                  <a:pt x="2667699" y="1226262"/>
                </a:cubicBezTo>
                <a:cubicBezTo>
                  <a:pt x="2631594" y="1214227"/>
                  <a:pt x="2651111" y="1220018"/>
                  <a:pt x="2608976" y="1209484"/>
                </a:cubicBezTo>
                <a:lnTo>
                  <a:pt x="2558642" y="1175928"/>
                </a:lnTo>
                <a:cubicBezTo>
                  <a:pt x="2550253" y="1170335"/>
                  <a:pt x="2542493" y="1163659"/>
                  <a:pt x="2533475" y="1159150"/>
                </a:cubicBezTo>
                <a:cubicBezTo>
                  <a:pt x="2512962" y="1148894"/>
                  <a:pt x="2492538" y="1140416"/>
                  <a:pt x="2474752" y="1125594"/>
                </a:cubicBezTo>
                <a:cubicBezTo>
                  <a:pt x="2446922" y="1102403"/>
                  <a:pt x="2455660" y="1099270"/>
                  <a:pt x="2424418" y="1083649"/>
                </a:cubicBezTo>
                <a:cubicBezTo>
                  <a:pt x="2416509" y="1079694"/>
                  <a:pt x="2406981" y="1079554"/>
                  <a:pt x="2399251" y="1075260"/>
                </a:cubicBezTo>
                <a:cubicBezTo>
                  <a:pt x="2381624" y="1065467"/>
                  <a:pt x="2363176" y="1055963"/>
                  <a:pt x="2348917" y="1041704"/>
                </a:cubicBezTo>
                <a:cubicBezTo>
                  <a:pt x="2330364" y="1023151"/>
                  <a:pt x="2321942" y="1011438"/>
                  <a:pt x="2298583" y="999759"/>
                </a:cubicBezTo>
                <a:cubicBezTo>
                  <a:pt x="2290674" y="995804"/>
                  <a:pt x="2281805" y="994166"/>
                  <a:pt x="2273416" y="991370"/>
                </a:cubicBezTo>
                <a:cubicBezTo>
                  <a:pt x="2270620" y="982981"/>
                  <a:pt x="2269321" y="973933"/>
                  <a:pt x="2265027" y="966203"/>
                </a:cubicBezTo>
                <a:cubicBezTo>
                  <a:pt x="2255234" y="948576"/>
                  <a:pt x="2231471" y="915869"/>
                  <a:pt x="2231471" y="915869"/>
                </a:cubicBezTo>
                <a:cubicBezTo>
                  <a:pt x="2209411" y="827629"/>
                  <a:pt x="2242341" y="934892"/>
                  <a:pt x="2197915" y="857146"/>
                </a:cubicBezTo>
                <a:cubicBezTo>
                  <a:pt x="2152849" y="778281"/>
                  <a:pt x="2232458" y="866522"/>
                  <a:pt x="2164359" y="798423"/>
                </a:cubicBezTo>
                <a:cubicBezTo>
                  <a:pt x="2143273" y="735164"/>
                  <a:pt x="2171717" y="813138"/>
                  <a:pt x="2139192" y="748090"/>
                </a:cubicBezTo>
                <a:cubicBezTo>
                  <a:pt x="2135237" y="740181"/>
                  <a:pt x="2133232" y="731426"/>
                  <a:pt x="2130803" y="722923"/>
                </a:cubicBezTo>
                <a:cubicBezTo>
                  <a:pt x="2123932" y="698874"/>
                  <a:pt x="2122634" y="676209"/>
                  <a:pt x="2105636" y="655811"/>
                </a:cubicBezTo>
                <a:cubicBezTo>
                  <a:pt x="2099181" y="648066"/>
                  <a:pt x="2088858" y="644626"/>
                  <a:pt x="2080469" y="639033"/>
                </a:cubicBezTo>
                <a:cubicBezTo>
                  <a:pt x="2064137" y="590038"/>
                  <a:pt x="2084858" y="635033"/>
                  <a:pt x="2046913" y="597088"/>
                </a:cubicBezTo>
                <a:cubicBezTo>
                  <a:pt x="2039784" y="589959"/>
                  <a:pt x="2036590" y="579666"/>
                  <a:pt x="2030135" y="571921"/>
                </a:cubicBezTo>
                <a:cubicBezTo>
                  <a:pt x="2022540" y="562807"/>
                  <a:pt x="2012252" y="556119"/>
                  <a:pt x="2004968" y="546754"/>
                </a:cubicBezTo>
                <a:cubicBezTo>
                  <a:pt x="1992588" y="530837"/>
                  <a:pt x="1982598" y="513198"/>
                  <a:pt x="1971413" y="496420"/>
                </a:cubicBezTo>
                <a:cubicBezTo>
                  <a:pt x="1965820" y="488031"/>
                  <a:pt x="1957823" y="480818"/>
                  <a:pt x="1954635" y="471253"/>
                </a:cubicBezTo>
                <a:lnTo>
                  <a:pt x="1937857" y="420919"/>
                </a:lnTo>
                <a:cubicBezTo>
                  <a:pt x="1935061" y="412530"/>
                  <a:pt x="1931202" y="404423"/>
                  <a:pt x="1929468" y="395752"/>
                </a:cubicBezTo>
                <a:lnTo>
                  <a:pt x="1921079" y="353807"/>
                </a:lnTo>
                <a:cubicBezTo>
                  <a:pt x="1923875" y="334233"/>
                  <a:pt x="1926217" y="314588"/>
                  <a:pt x="1929468" y="295084"/>
                </a:cubicBezTo>
                <a:cubicBezTo>
                  <a:pt x="1931812" y="281019"/>
                  <a:pt x="1935841" y="267254"/>
                  <a:pt x="1937857" y="253139"/>
                </a:cubicBezTo>
                <a:cubicBezTo>
                  <a:pt x="1941438" y="228072"/>
                  <a:pt x="1942665" y="202705"/>
                  <a:pt x="1946246" y="177638"/>
                </a:cubicBezTo>
                <a:cubicBezTo>
                  <a:pt x="1946519" y="175730"/>
                  <a:pt x="1956235" y="119012"/>
                  <a:pt x="1963024" y="110526"/>
                </a:cubicBezTo>
                <a:cubicBezTo>
                  <a:pt x="1969322" y="102653"/>
                  <a:pt x="1979172" y="98257"/>
                  <a:pt x="1988190" y="93748"/>
                </a:cubicBezTo>
                <a:cubicBezTo>
                  <a:pt x="1996099" y="89793"/>
                  <a:pt x="2004854" y="87788"/>
                  <a:pt x="2013357" y="85359"/>
                </a:cubicBezTo>
                <a:cubicBezTo>
                  <a:pt x="2063281" y="71095"/>
                  <a:pt x="2061999" y="75823"/>
                  <a:pt x="2130803" y="68581"/>
                </a:cubicBezTo>
                <a:cubicBezTo>
                  <a:pt x="2215396" y="59676"/>
                  <a:pt x="2213482" y="58036"/>
                  <a:pt x="2306972" y="51803"/>
                </a:cubicBezTo>
                <a:cubicBezTo>
                  <a:pt x="2357272" y="48450"/>
                  <a:pt x="2407640" y="46210"/>
                  <a:pt x="2457974" y="43414"/>
                </a:cubicBezTo>
                <a:cubicBezTo>
                  <a:pt x="2477548" y="40618"/>
                  <a:pt x="2497308" y="38903"/>
                  <a:pt x="2516697" y="35025"/>
                </a:cubicBezTo>
                <a:cubicBezTo>
                  <a:pt x="2525368" y="33291"/>
                  <a:pt x="2533142" y="28090"/>
                  <a:pt x="2541864" y="26636"/>
                </a:cubicBezTo>
                <a:cubicBezTo>
                  <a:pt x="2566841" y="22473"/>
                  <a:pt x="2592198" y="21043"/>
                  <a:pt x="2617365" y="18247"/>
                </a:cubicBezTo>
                <a:cubicBezTo>
                  <a:pt x="2628550" y="15451"/>
                  <a:pt x="2639507" y="11489"/>
                  <a:pt x="2650921" y="9858"/>
                </a:cubicBezTo>
                <a:cubicBezTo>
                  <a:pt x="2788779" y="-9836"/>
                  <a:pt x="2872414" y="5291"/>
                  <a:pt x="3036814" y="9858"/>
                </a:cubicBezTo>
                <a:cubicBezTo>
                  <a:pt x="3042407" y="18247"/>
                  <a:pt x="3046463" y="27896"/>
                  <a:pt x="3053592" y="35025"/>
                </a:cubicBezTo>
                <a:cubicBezTo>
                  <a:pt x="3060721" y="42154"/>
                  <a:pt x="3072461" y="43930"/>
                  <a:pt x="3078759" y="51803"/>
                </a:cubicBezTo>
                <a:cubicBezTo>
                  <a:pt x="3133343" y="120033"/>
                  <a:pt x="3033208" y="31419"/>
                  <a:pt x="3103926" y="102137"/>
                </a:cubicBezTo>
                <a:cubicBezTo>
                  <a:pt x="3111055" y="109266"/>
                  <a:pt x="3120889" y="113055"/>
                  <a:pt x="3129093" y="118915"/>
                </a:cubicBezTo>
                <a:cubicBezTo>
                  <a:pt x="3137959" y="125248"/>
                  <a:pt x="3174636" y="154270"/>
                  <a:pt x="3187816" y="160860"/>
                </a:cubicBezTo>
                <a:cubicBezTo>
                  <a:pt x="3195725" y="164815"/>
                  <a:pt x="3204594" y="166453"/>
                  <a:pt x="3212983" y="169249"/>
                </a:cubicBezTo>
                <a:cubicBezTo>
                  <a:pt x="3229761" y="186027"/>
                  <a:pt x="3255814" y="197073"/>
                  <a:pt x="3263317" y="219583"/>
                </a:cubicBezTo>
                <a:cubicBezTo>
                  <a:pt x="3268910" y="236361"/>
                  <a:pt x="3265380" y="260107"/>
                  <a:pt x="3280095" y="269917"/>
                </a:cubicBezTo>
                <a:cubicBezTo>
                  <a:pt x="3288484" y="275510"/>
                  <a:pt x="3298133" y="279566"/>
                  <a:pt x="3305262" y="286695"/>
                </a:cubicBezTo>
                <a:cubicBezTo>
                  <a:pt x="3309062" y="290495"/>
                  <a:pt x="3342444" y="335891"/>
                  <a:pt x="3347207" y="345418"/>
                </a:cubicBezTo>
                <a:cubicBezTo>
                  <a:pt x="3381939" y="414882"/>
                  <a:pt x="3324291" y="323627"/>
                  <a:pt x="3372374" y="395752"/>
                </a:cubicBezTo>
                <a:cubicBezTo>
                  <a:pt x="3378043" y="429765"/>
                  <a:pt x="3379766" y="448356"/>
                  <a:pt x="3389152" y="479642"/>
                </a:cubicBezTo>
                <a:cubicBezTo>
                  <a:pt x="3394234" y="496582"/>
                  <a:pt x="3396120" y="515261"/>
                  <a:pt x="3405930" y="529976"/>
                </a:cubicBezTo>
                <a:cubicBezTo>
                  <a:pt x="3419838" y="550838"/>
                  <a:pt x="3430363" y="564371"/>
                  <a:pt x="3439486" y="588699"/>
                </a:cubicBezTo>
                <a:cubicBezTo>
                  <a:pt x="3443534" y="599494"/>
                  <a:pt x="3443333" y="611658"/>
                  <a:pt x="3447875" y="622255"/>
                </a:cubicBezTo>
                <a:cubicBezTo>
                  <a:pt x="3451275" y="630189"/>
                  <a:pt x="3487910" y="679386"/>
                  <a:pt x="3489820" y="680978"/>
                </a:cubicBezTo>
                <a:cubicBezTo>
                  <a:pt x="3496613" y="686639"/>
                  <a:pt x="3506598" y="686571"/>
                  <a:pt x="3514987" y="689367"/>
                </a:cubicBezTo>
                <a:cubicBezTo>
                  <a:pt x="3563074" y="761497"/>
                  <a:pt x="3505419" y="670233"/>
                  <a:pt x="3540154" y="739701"/>
                </a:cubicBezTo>
                <a:cubicBezTo>
                  <a:pt x="3544663" y="748719"/>
                  <a:pt x="3551339" y="756478"/>
                  <a:pt x="3556932" y="764867"/>
                </a:cubicBezTo>
                <a:cubicBezTo>
                  <a:pt x="3559728" y="776052"/>
                  <a:pt x="3562008" y="787380"/>
                  <a:pt x="3565321" y="798423"/>
                </a:cubicBezTo>
                <a:cubicBezTo>
                  <a:pt x="3570403" y="815363"/>
                  <a:pt x="3578631" y="831415"/>
                  <a:pt x="3582099" y="848757"/>
                </a:cubicBezTo>
                <a:cubicBezTo>
                  <a:pt x="3584895" y="862739"/>
                  <a:pt x="3585979" y="877175"/>
                  <a:pt x="3590488" y="890702"/>
                </a:cubicBezTo>
                <a:cubicBezTo>
                  <a:pt x="3594443" y="902566"/>
                  <a:pt x="3602340" y="912764"/>
                  <a:pt x="3607266" y="924258"/>
                </a:cubicBezTo>
                <a:cubicBezTo>
                  <a:pt x="3611609" y="934392"/>
                  <a:pt x="3618998" y="970114"/>
                  <a:pt x="3632433" y="974592"/>
                </a:cubicBezTo>
                <a:cubicBezTo>
                  <a:pt x="3659094" y="983479"/>
                  <a:pt x="3688360" y="980185"/>
                  <a:pt x="3716323" y="982981"/>
                </a:cubicBezTo>
                <a:cubicBezTo>
                  <a:pt x="3824311" y="1018977"/>
                  <a:pt x="3713738" y="984432"/>
                  <a:pt x="3808602" y="1008148"/>
                </a:cubicBezTo>
                <a:cubicBezTo>
                  <a:pt x="3817180" y="1010293"/>
                  <a:pt x="3825068" y="1014955"/>
                  <a:pt x="3833768" y="1016537"/>
                </a:cubicBezTo>
                <a:cubicBezTo>
                  <a:pt x="3855949" y="1020570"/>
                  <a:pt x="3878509" y="1022130"/>
                  <a:pt x="3900880" y="1024926"/>
                </a:cubicBezTo>
                <a:cubicBezTo>
                  <a:pt x="3945621" y="1022130"/>
                  <a:pt x="3990771" y="1023187"/>
                  <a:pt x="4035104" y="1016537"/>
                </a:cubicBezTo>
                <a:cubicBezTo>
                  <a:pt x="4047471" y="1014682"/>
                  <a:pt x="4057049" y="1004403"/>
                  <a:pt x="4068660" y="999759"/>
                </a:cubicBezTo>
                <a:cubicBezTo>
                  <a:pt x="4085081" y="993191"/>
                  <a:pt x="4104279" y="992791"/>
                  <a:pt x="4118994" y="982981"/>
                </a:cubicBezTo>
                <a:cubicBezTo>
                  <a:pt x="4127383" y="977388"/>
                  <a:pt x="4135957" y="972063"/>
                  <a:pt x="4144161" y="966203"/>
                </a:cubicBezTo>
                <a:cubicBezTo>
                  <a:pt x="4216999" y="914176"/>
                  <a:pt x="4143573" y="963799"/>
                  <a:pt x="4202884" y="924258"/>
                </a:cubicBezTo>
                <a:cubicBezTo>
                  <a:pt x="4214069" y="907480"/>
                  <a:pt x="4219662" y="885109"/>
                  <a:pt x="4236440" y="873924"/>
                </a:cubicBezTo>
                <a:cubicBezTo>
                  <a:pt x="4273240" y="849390"/>
                  <a:pt x="4255558" y="865212"/>
                  <a:pt x="4286774" y="823590"/>
                </a:cubicBezTo>
                <a:cubicBezTo>
                  <a:pt x="4302796" y="775523"/>
                  <a:pt x="4283010" y="818964"/>
                  <a:pt x="4328719" y="773256"/>
                </a:cubicBezTo>
                <a:cubicBezTo>
                  <a:pt x="4340578" y="761398"/>
                  <a:pt x="4355695" y="727695"/>
                  <a:pt x="4362275" y="714534"/>
                </a:cubicBezTo>
                <a:cubicBezTo>
                  <a:pt x="4365071" y="694960"/>
                  <a:pt x="4366786" y="675200"/>
                  <a:pt x="4370664" y="655811"/>
                </a:cubicBezTo>
                <a:cubicBezTo>
                  <a:pt x="4372398" y="647140"/>
                  <a:pt x="4379053" y="639487"/>
                  <a:pt x="4379053" y="630644"/>
                </a:cubicBezTo>
                <a:cubicBezTo>
                  <a:pt x="4379053" y="577440"/>
                  <a:pt x="4375082" y="524273"/>
                  <a:pt x="4370664" y="471253"/>
                </a:cubicBezTo>
                <a:cubicBezTo>
                  <a:pt x="4369480" y="457044"/>
                  <a:pt x="4367282" y="442659"/>
                  <a:pt x="4362275" y="429308"/>
                </a:cubicBezTo>
                <a:cubicBezTo>
                  <a:pt x="4358735" y="419868"/>
                  <a:pt x="4350006" y="413159"/>
                  <a:pt x="4345497" y="404141"/>
                </a:cubicBezTo>
                <a:cubicBezTo>
                  <a:pt x="4327241" y="367629"/>
                  <a:pt x="4349424" y="386150"/>
                  <a:pt x="4320330" y="345418"/>
                </a:cubicBezTo>
                <a:cubicBezTo>
                  <a:pt x="4313434" y="335764"/>
                  <a:pt x="4302884" y="329259"/>
                  <a:pt x="4295163" y="320251"/>
                </a:cubicBezTo>
                <a:cubicBezTo>
                  <a:pt x="4269996" y="290890"/>
                  <a:pt x="4272792" y="279704"/>
                  <a:pt x="4236440" y="261528"/>
                </a:cubicBezTo>
                <a:cubicBezTo>
                  <a:pt x="4226128" y="256372"/>
                  <a:pt x="4214069" y="255935"/>
                  <a:pt x="4202884" y="253139"/>
                </a:cubicBezTo>
                <a:cubicBezTo>
                  <a:pt x="4181837" y="240511"/>
                  <a:pt x="4147961" y="207394"/>
                  <a:pt x="4118994" y="236361"/>
                </a:cubicBezTo>
                <a:cubicBezTo>
                  <a:pt x="4106488" y="248867"/>
                  <a:pt x="4102216" y="286695"/>
                  <a:pt x="4102216" y="286695"/>
                </a:cubicBezTo>
                <a:cubicBezTo>
                  <a:pt x="4099420" y="311862"/>
                  <a:pt x="4097990" y="337219"/>
                  <a:pt x="4093827" y="362196"/>
                </a:cubicBezTo>
                <a:cubicBezTo>
                  <a:pt x="4092373" y="370918"/>
                  <a:pt x="4087172" y="378692"/>
                  <a:pt x="4085438" y="387363"/>
                </a:cubicBezTo>
                <a:cubicBezTo>
                  <a:pt x="4081560" y="406752"/>
                  <a:pt x="4079845" y="426512"/>
                  <a:pt x="4077049" y="446086"/>
                </a:cubicBezTo>
                <a:cubicBezTo>
                  <a:pt x="4079845" y="518791"/>
                  <a:pt x="4077951" y="591828"/>
                  <a:pt x="4085438" y="664200"/>
                </a:cubicBezTo>
                <a:cubicBezTo>
                  <a:pt x="4086475" y="674229"/>
                  <a:pt x="4098676" y="679927"/>
                  <a:pt x="4102216" y="689367"/>
                </a:cubicBezTo>
                <a:cubicBezTo>
                  <a:pt x="4127933" y="757946"/>
                  <a:pt x="4088041" y="708749"/>
                  <a:pt x="4135772" y="756478"/>
                </a:cubicBezTo>
                <a:cubicBezTo>
                  <a:pt x="4142525" y="783490"/>
                  <a:pt x="4149180" y="826100"/>
                  <a:pt x="4177717" y="840368"/>
                </a:cubicBezTo>
                <a:lnTo>
                  <a:pt x="4211273" y="857146"/>
                </a:lnTo>
                <a:cubicBezTo>
                  <a:pt x="4238132" y="897435"/>
                  <a:pt x="4215093" y="875728"/>
                  <a:pt x="4269996" y="890702"/>
                </a:cubicBezTo>
                <a:cubicBezTo>
                  <a:pt x="4287058" y="895355"/>
                  <a:pt x="4320330" y="907480"/>
                  <a:pt x="4320330" y="907480"/>
                </a:cubicBezTo>
                <a:cubicBezTo>
                  <a:pt x="4331515" y="915869"/>
                  <a:pt x="4342509" y="924520"/>
                  <a:pt x="4353886" y="932647"/>
                </a:cubicBezTo>
                <a:cubicBezTo>
                  <a:pt x="4362090" y="938507"/>
                  <a:pt x="4372755" y="941552"/>
                  <a:pt x="4379053" y="949425"/>
                </a:cubicBezTo>
                <a:cubicBezTo>
                  <a:pt x="4384577" y="956330"/>
                  <a:pt x="4384646" y="966203"/>
                  <a:pt x="4387442" y="974592"/>
                </a:cubicBezTo>
                <a:cubicBezTo>
                  <a:pt x="4388097" y="980486"/>
                  <a:pt x="4401793" y="1106889"/>
                  <a:pt x="4404220" y="1117205"/>
                </a:cubicBezTo>
                <a:cubicBezTo>
                  <a:pt x="4410296" y="1143028"/>
                  <a:pt x="4410629" y="1173948"/>
                  <a:pt x="4429387" y="1192706"/>
                </a:cubicBezTo>
                <a:lnTo>
                  <a:pt x="4454554" y="1217873"/>
                </a:lnTo>
                <a:cubicBezTo>
                  <a:pt x="4457350" y="1231855"/>
                  <a:pt x="4455869" y="1247438"/>
                  <a:pt x="4462943" y="1259818"/>
                </a:cubicBezTo>
                <a:cubicBezTo>
                  <a:pt x="4485534" y="1299352"/>
                  <a:pt x="4597076" y="1268214"/>
                  <a:pt x="4597167" y="1268207"/>
                </a:cubicBezTo>
                <a:cubicBezTo>
                  <a:pt x="4661028" y="1246920"/>
                  <a:pt x="4630159" y="1254897"/>
                  <a:pt x="4689446" y="1243040"/>
                </a:cubicBezTo>
                <a:cubicBezTo>
                  <a:pt x="4761573" y="1194956"/>
                  <a:pt x="4670316" y="1252605"/>
                  <a:pt x="4739779" y="1217873"/>
                </a:cubicBezTo>
                <a:cubicBezTo>
                  <a:pt x="4784163" y="1195681"/>
                  <a:pt x="4746820" y="1206852"/>
                  <a:pt x="4790113" y="1175928"/>
                </a:cubicBezTo>
                <a:cubicBezTo>
                  <a:pt x="4813734" y="1159056"/>
                  <a:pt x="4830204" y="1157516"/>
                  <a:pt x="4857225" y="1150761"/>
                </a:cubicBezTo>
                <a:cubicBezTo>
                  <a:pt x="4920265" y="1087721"/>
                  <a:pt x="4832384" y="1172312"/>
                  <a:pt x="4932726" y="1092038"/>
                </a:cubicBezTo>
                <a:cubicBezTo>
                  <a:pt x="4946708" y="1080853"/>
                  <a:pt x="4960190" y="1069013"/>
                  <a:pt x="4974671" y="1058482"/>
                </a:cubicBezTo>
                <a:cubicBezTo>
                  <a:pt x="4990979" y="1046622"/>
                  <a:pt x="5010746" y="1039185"/>
                  <a:pt x="5025005" y="1024926"/>
                </a:cubicBezTo>
                <a:cubicBezTo>
                  <a:pt x="5033394" y="1016537"/>
                  <a:pt x="5040301" y="1006340"/>
                  <a:pt x="5050172" y="999759"/>
                </a:cubicBezTo>
                <a:cubicBezTo>
                  <a:pt x="5057530" y="994854"/>
                  <a:pt x="5066723" y="993358"/>
                  <a:pt x="5075339" y="991370"/>
                </a:cubicBezTo>
                <a:cubicBezTo>
                  <a:pt x="5103126" y="984958"/>
                  <a:pt x="5131100" y="979280"/>
                  <a:pt x="5159229" y="974592"/>
                </a:cubicBezTo>
                <a:cubicBezTo>
                  <a:pt x="5176007" y="971796"/>
                  <a:pt x="5192959" y="969893"/>
                  <a:pt x="5209563" y="966203"/>
                </a:cubicBezTo>
                <a:cubicBezTo>
                  <a:pt x="5218195" y="964285"/>
                  <a:pt x="5225965" y="958983"/>
                  <a:pt x="5234730" y="957814"/>
                </a:cubicBezTo>
                <a:cubicBezTo>
                  <a:pt x="5268107" y="953364"/>
                  <a:pt x="5301842" y="952221"/>
                  <a:pt x="5335398" y="949425"/>
                </a:cubicBezTo>
                <a:cubicBezTo>
                  <a:pt x="5447251" y="952221"/>
                  <a:pt x="5559287" y="950835"/>
                  <a:pt x="5670957" y="957814"/>
                </a:cubicBezTo>
                <a:cubicBezTo>
                  <a:pt x="5693971" y="959252"/>
                  <a:pt x="5715324" y="970801"/>
                  <a:pt x="5738069" y="974592"/>
                </a:cubicBezTo>
                <a:lnTo>
                  <a:pt x="5788403" y="982981"/>
                </a:lnTo>
                <a:cubicBezTo>
                  <a:pt x="5856742" y="1028540"/>
                  <a:pt x="5760466" y="956917"/>
                  <a:pt x="5830348" y="1050093"/>
                </a:cubicBezTo>
                <a:cubicBezTo>
                  <a:pt x="5861564" y="1091715"/>
                  <a:pt x="5843882" y="1075893"/>
                  <a:pt x="5880682" y="1100427"/>
                </a:cubicBezTo>
                <a:cubicBezTo>
                  <a:pt x="5883478" y="1108816"/>
                  <a:pt x="5882818" y="1119341"/>
                  <a:pt x="5889071" y="1125594"/>
                </a:cubicBezTo>
                <a:cubicBezTo>
                  <a:pt x="5913923" y="1150446"/>
                  <a:pt x="5949069" y="1164399"/>
                  <a:pt x="5981350" y="1175928"/>
                </a:cubicBezTo>
                <a:cubicBezTo>
                  <a:pt x="6006333" y="1184850"/>
                  <a:pt x="6031684" y="1192706"/>
                  <a:pt x="6056851" y="1201095"/>
                </a:cubicBezTo>
                <a:cubicBezTo>
                  <a:pt x="6065240" y="1203891"/>
                  <a:pt x="6073212" y="1208683"/>
                  <a:pt x="6082018" y="1209484"/>
                </a:cubicBezTo>
                <a:lnTo>
                  <a:pt x="6258187" y="1226262"/>
                </a:lnTo>
                <a:cubicBezTo>
                  <a:pt x="6268808" y="1224138"/>
                  <a:pt x="6311409" y="1217421"/>
                  <a:pt x="6325299" y="1209484"/>
                </a:cubicBezTo>
                <a:cubicBezTo>
                  <a:pt x="6337438" y="1202547"/>
                  <a:pt x="6347478" y="1192444"/>
                  <a:pt x="6358855" y="1184317"/>
                </a:cubicBezTo>
                <a:cubicBezTo>
                  <a:pt x="6375469" y="1172450"/>
                  <a:pt x="6388412" y="1162118"/>
                  <a:pt x="6409189" y="1159150"/>
                </a:cubicBezTo>
                <a:cubicBezTo>
                  <a:pt x="6439765" y="1154782"/>
                  <a:pt x="6470793" y="1154370"/>
                  <a:pt x="6501468" y="1150761"/>
                </a:cubicBezTo>
                <a:cubicBezTo>
                  <a:pt x="6527536" y="1147694"/>
                  <a:pt x="6567253" y="1139282"/>
                  <a:pt x="6593746" y="1133983"/>
                </a:cubicBezTo>
                <a:cubicBezTo>
                  <a:pt x="6602135" y="1128390"/>
                  <a:pt x="6609895" y="1121714"/>
                  <a:pt x="6618913" y="1117205"/>
                </a:cubicBezTo>
                <a:cubicBezTo>
                  <a:pt x="6626822" y="1113250"/>
                  <a:pt x="6637175" y="1114340"/>
                  <a:pt x="6644080" y="1108816"/>
                </a:cubicBezTo>
                <a:cubicBezTo>
                  <a:pt x="6651953" y="1102518"/>
                  <a:pt x="6655265" y="1092038"/>
                  <a:pt x="6660858" y="1083649"/>
                </a:cubicBezTo>
                <a:cubicBezTo>
                  <a:pt x="6658062" y="1036111"/>
                  <a:pt x="6657207" y="988420"/>
                  <a:pt x="6652469" y="941036"/>
                </a:cubicBezTo>
                <a:cubicBezTo>
                  <a:pt x="6650953" y="925874"/>
                  <a:pt x="6637514" y="900914"/>
                  <a:pt x="6627302" y="890702"/>
                </a:cubicBezTo>
                <a:cubicBezTo>
                  <a:pt x="6620173" y="883573"/>
                  <a:pt x="6610339" y="879784"/>
                  <a:pt x="6602135" y="873924"/>
                </a:cubicBezTo>
                <a:cubicBezTo>
                  <a:pt x="6597842" y="870858"/>
                  <a:pt x="6553295" y="836214"/>
                  <a:pt x="6543413" y="831979"/>
                </a:cubicBezTo>
                <a:cubicBezTo>
                  <a:pt x="6532816" y="827437"/>
                  <a:pt x="6520652" y="827638"/>
                  <a:pt x="6509857" y="823590"/>
                </a:cubicBezTo>
                <a:cubicBezTo>
                  <a:pt x="6422120" y="790689"/>
                  <a:pt x="6528878" y="819956"/>
                  <a:pt x="6442745" y="798423"/>
                </a:cubicBezTo>
                <a:lnTo>
                  <a:pt x="6023295" y="806812"/>
                </a:lnTo>
                <a:cubicBezTo>
                  <a:pt x="6001162" y="807632"/>
                  <a:pt x="5980790" y="817563"/>
                  <a:pt x="5964572" y="831979"/>
                </a:cubicBezTo>
                <a:cubicBezTo>
                  <a:pt x="5946838" y="847743"/>
                  <a:pt x="5927400" y="862570"/>
                  <a:pt x="5914238" y="882313"/>
                </a:cubicBezTo>
                <a:cubicBezTo>
                  <a:pt x="5908645" y="890702"/>
                  <a:pt x="5904589" y="900351"/>
                  <a:pt x="5897460" y="907480"/>
                </a:cubicBezTo>
                <a:cubicBezTo>
                  <a:pt x="5890331" y="914609"/>
                  <a:pt x="5880682" y="918665"/>
                  <a:pt x="5872293" y="924258"/>
                </a:cubicBezTo>
                <a:cubicBezTo>
                  <a:pt x="5869497" y="932647"/>
                  <a:pt x="5868198" y="941695"/>
                  <a:pt x="5863904" y="949425"/>
                </a:cubicBezTo>
                <a:cubicBezTo>
                  <a:pt x="5835503" y="1000547"/>
                  <a:pt x="5832313" y="983510"/>
                  <a:pt x="5821959" y="1024926"/>
                </a:cubicBezTo>
                <a:cubicBezTo>
                  <a:pt x="5821281" y="1027639"/>
                  <a:pt x="5821959" y="1030519"/>
                  <a:pt x="5821959" y="1033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4" name="Slika 13">
            <a:extLst>
              <a:ext uri="{FF2B5EF4-FFF2-40B4-BE49-F238E27FC236}">
                <a16:creationId xmlns:a16="http://schemas.microsoft.com/office/drawing/2014/main" xmlns="" id="{FC71812C-C27F-4196-82CB-B557E2EC80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9684" y="4459705"/>
            <a:ext cx="1584927" cy="983810"/>
          </a:xfrm>
          <a:prstGeom prst="rect">
            <a:avLst/>
          </a:prstGeom>
        </p:spPr>
      </p:pic>
      <p:pic>
        <p:nvPicPr>
          <p:cNvPr id="16" name="Picture 3" descr="C:\Users\SimonaŠuc\Downloads\logoti huda + UGM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479" y="6432654"/>
            <a:ext cx="1408948" cy="3203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SimonaŠuc\Downloads\logoti huda + UGM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02086" y="6503594"/>
            <a:ext cx="670173" cy="26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94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xmlns="" id="{CC5A1200-1CE6-4864-A1A5-B83A01EAF510}"/>
              </a:ext>
            </a:extLst>
          </p:cNvPr>
          <p:cNvSpPr/>
          <p:nvPr/>
        </p:nvSpPr>
        <p:spPr>
          <a:xfrm>
            <a:off x="5103628" y="1470844"/>
            <a:ext cx="6889898" cy="3831818"/>
          </a:xfrm>
          <a:prstGeom prst="rect">
            <a:avLst/>
          </a:prstGeom>
        </p:spPr>
        <p:txBody>
          <a:bodyPr wrap="square">
            <a:spAutoFit/>
          </a:bodyPr>
          <a:lstStyle/>
          <a:p>
            <a:pPr>
              <a:lnSpc>
                <a:spcPct val="150000"/>
              </a:lnSpc>
            </a:pPr>
            <a:r>
              <a:rPr lang="sl-SI" dirty="0"/>
              <a:t>Naloge je pripravila muzejska svetovalka Brigita Strnad. </a:t>
            </a:r>
            <a:endParaRPr lang="sl-SI" dirty="0" smtClean="0"/>
          </a:p>
          <a:p>
            <a:pPr>
              <a:lnSpc>
                <a:spcPct val="150000"/>
              </a:lnSpc>
            </a:pPr>
            <a:r>
              <a:rPr lang="sl-SI" dirty="0" smtClean="0"/>
              <a:t>Avtor </a:t>
            </a:r>
            <a:r>
              <a:rPr lang="sl-SI" dirty="0"/>
              <a:t>podobe Hude mravljice je Nenad </a:t>
            </a:r>
            <a:r>
              <a:rPr lang="sl-SI" dirty="0" err="1"/>
              <a:t>Cizl</a:t>
            </a:r>
            <a:r>
              <a:rPr lang="sl-SI" dirty="0"/>
              <a:t>. Avtor nekaterih </a:t>
            </a:r>
            <a:endParaRPr lang="sl-SI" dirty="0" smtClean="0"/>
          </a:p>
          <a:p>
            <a:pPr>
              <a:lnSpc>
                <a:spcPct val="150000"/>
              </a:lnSpc>
            </a:pPr>
            <a:r>
              <a:rPr lang="sl-SI" dirty="0" smtClean="0"/>
              <a:t>fotografij </a:t>
            </a:r>
            <a:r>
              <a:rPr lang="sl-SI" dirty="0"/>
              <a:t>na učnem listu sta Damjan Švarc in Ivan Leskovšek.</a:t>
            </a:r>
          </a:p>
          <a:p>
            <a:pPr>
              <a:lnSpc>
                <a:spcPct val="150000"/>
              </a:lnSpc>
            </a:pPr>
            <a:endParaRPr lang="pl-PL" dirty="0"/>
          </a:p>
          <a:p>
            <a:pPr>
              <a:lnSpc>
                <a:spcPct val="150000"/>
              </a:lnSpc>
            </a:pPr>
            <a:r>
              <a:rPr lang="pl-PL" dirty="0"/>
              <a:t>Raziskujte Zbirko UGM na spletu: </a:t>
            </a:r>
            <a:endParaRPr lang="pl-PL" dirty="0" smtClean="0"/>
          </a:p>
          <a:p>
            <a:pPr>
              <a:lnSpc>
                <a:spcPct val="150000"/>
              </a:lnSpc>
            </a:pPr>
            <a:r>
              <a:rPr lang="pl-PL" dirty="0" smtClean="0"/>
              <a:t>www.ugm.si/zbirka</a:t>
            </a:r>
            <a:r>
              <a:rPr lang="pl-PL" dirty="0"/>
              <a:t>/ ali </a:t>
            </a:r>
            <a:r>
              <a:rPr lang="pl-PL" dirty="0">
                <a:hlinkClick r:id="rId2"/>
              </a:rPr>
              <a:t>www.museums.si</a:t>
            </a:r>
            <a:endParaRPr lang="pl-PL" dirty="0"/>
          </a:p>
          <a:p>
            <a:pPr>
              <a:lnSpc>
                <a:spcPct val="150000"/>
              </a:lnSpc>
            </a:pPr>
            <a:r>
              <a:rPr lang="sl-SI" dirty="0"/>
              <a:t>Sledite nam lahko tudi na družabnih omrežjih Facebook in </a:t>
            </a:r>
            <a:r>
              <a:rPr lang="sl-SI" dirty="0" err="1"/>
              <a:t>Instagram</a:t>
            </a:r>
            <a:r>
              <a:rPr lang="sl-SI" dirty="0"/>
              <a:t>. </a:t>
            </a:r>
          </a:p>
          <a:p>
            <a:pPr>
              <a:lnSpc>
                <a:spcPct val="150000"/>
              </a:lnSpc>
            </a:pPr>
            <a:r>
              <a:rPr lang="sl-SI" dirty="0"/>
              <a:t>Naročite se na naš tedenski </a:t>
            </a:r>
            <a:r>
              <a:rPr lang="sl-SI" dirty="0" err="1"/>
              <a:t>novičnik</a:t>
            </a:r>
            <a:r>
              <a:rPr lang="sl-SI" dirty="0"/>
              <a:t>: </a:t>
            </a:r>
            <a:endParaRPr lang="sl-SI" dirty="0" smtClean="0"/>
          </a:p>
          <a:p>
            <a:pPr>
              <a:lnSpc>
                <a:spcPct val="150000"/>
              </a:lnSpc>
            </a:pPr>
            <a:r>
              <a:rPr lang="sl-SI" dirty="0" err="1" smtClean="0">
                <a:hlinkClick r:id="rId3"/>
              </a:rPr>
              <a:t>www.ugm.si/o</a:t>
            </a:r>
            <a:r>
              <a:rPr lang="sl-SI" dirty="0" smtClean="0">
                <a:hlinkClick r:id="rId3"/>
              </a:rPr>
              <a:t>-</a:t>
            </a:r>
            <a:r>
              <a:rPr lang="sl-SI" dirty="0" err="1" smtClean="0">
                <a:hlinkClick r:id="rId3"/>
              </a:rPr>
              <a:t>ugm</a:t>
            </a:r>
            <a:r>
              <a:rPr lang="sl-SI" dirty="0" smtClean="0">
                <a:hlinkClick r:id="rId3"/>
              </a:rPr>
              <a:t>/prijava-na-</a:t>
            </a:r>
            <a:r>
              <a:rPr lang="sl-SI" dirty="0" err="1" smtClean="0">
                <a:hlinkClick r:id="rId3"/>
              </a:rPr>
              <a:t>ugm</a:t>
            </a:r>
            <a:r>
              <a:rPr lang="sl-SI" dirty="0" smtClean="0">
                <a:hlinkClick r:id="rId3"/>
              </a:rPr>
              <a:t>-</a:t>
            </a:r>
            <a:r>
              <a:rPr lang="sl-SI" dirty="0" err="1" smtClean="0">
                <a:hlinkClick r:id="rId3"/>
              </a:rPr>
              <a:t>novicnik</a:t>
            </a:r>
            <a:r>
              <a:rPr lang="sl-SI" dirty="0">
                <a:hlinkClick r:id="rId3"/>
              </a:rPr>
              <a:t>/</a:t>
            </a:r>
            <a:endParaRPr lang="sl-SI" dirty="0"/>
          </a:p>
        </p:txBody>
      </p:sp>
      <p:pic>
        <p:nvPicPr>
          <p:cNvPr id="6" name="Picture 2" descr="http://www.ugm.si/fileadmin/dokumenti/program/Huda_mravljica/PR8WAt4g.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26" y="181037"/>
            <a:ext cx="4488795" cy="641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553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xmlns="" id="{CCCE4409-F97E-491F-B555-15BC38AF2C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7"/>
          <a:stretch/>
        </p:blipFill>
        <p:spPr>
          <a:xfrm>
            <a:off x="4870048" y="1"/>
            <a:ext cx="5087336" cy="6857999"/>
          </a:xfrm>
          <a:prstGeom prst="rect">
            <a:avLst/>
          </a:prstGeom>
        </p:spPr>
      </p:pic>
      <p:pic>
        <p:nvPicPr>
          <p:cNvPr id="1027" name="Picture 3" descr="C:\Users\SimonaŠuc\Downloads\logoti huda + UGM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479" y="6432654"/>
            <a:ext cx="1408948" cy="320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imonaŠuc\Downloads\logoti huda + UGM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02086" y="6503594"/>
            <a:ext cx="670173" cy="268069"/>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3">
            <a:extLst>
              <a:ext uri="{FF2B5EF4-FFF2-40B4-BE49-F238E27FC236}">
                <a16:creationId xmlns:a16="http://schemas.microsoft.com/office/drawing/2014/main" xmlns="" id="{FC71812C-C27F-4196-82CB-B557E2EC8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2297" y="1216773"/>
            <a:ext cx="2424898" cy="1505204"/>
          </a:xfrm>
          <a:prstGeom prst="rect">
            <a:avLst/>
          </a:prstGeom>
        </p:spPr>
      </p:pic>
      <p:sp>
        <p:nvSpPr>
          <p:cNvPr id="12" name="Rectangle 11"/>
          <p:cNvSpPr/>
          <p:nvPr/>
        </p:nvSpPr>
        <p:spPr>
          <a:xfrm>
            <a:off x="9965493" y="678464"/>
            <a:ext cx="1671679" cy="646331"/>
          </a:xfrm>
          <a:prstGeom prst="rect">
            <a:avLst/>
          </a:prstGeom>
        </p:spPr>
        <p:txBody>
          <a:bodyPr wrap="square">
            <a:spAutoFit/>
          </a:bodyPr>
          <a:lstStyle/>
          <a:p>
            <a:r>
              <a:rPr lang="sl-SI" sz="1200" dirty="0"/>
              <a:t>Vladimir Makuc, Ptica I, 1969, globoki in reliefni </a:t>
            </a:r>
            <a:r>
              <a:rPr lang="sl-SI" sz="1200" dirty="0" smtClean="0"/>
              <a:t>tisk, 76 </a:t>
            </a:r>
            <a:r>
              <a:rPr lang="sl-SI" sz="1200" dirty="0"/>
              <a:t>x 56 cm</a:t>
            </a:r>
          </a:p>
        </p:txBody>
      </p:sp>
    </p:spTree>
    <p:extLst>
      <p:ext uri="{BB962C8B-B14F-4D97-AF65-F5344CB8AC3E}">
        <p14:creationId xmlns:p14="http://schemas.microsoft.com/office/powerpoint/2010/main" val="2404259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xmlns="" id="{40D5F8AD-7FB2-4076-85C5-BCD36E69B69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6000"/>
                    </a14:imgEffect>
                    <a14:imgEffect>
                      <a14:brightnessContrast bright="23000"/>
                    </a14:imgEffect>
                  </a14:imgLayer>
                </a14:imgProps>
              </a:ext>
              <a:ext uri="{28A0092B-C50C-407E-A947-70E740481C1C}">
                <a14:useLocalDpi xmlns:a14="http://schemas.microsoft.com/office/drawing/2010/main" val="0"/>
              </a:ext>
            </a:extLst>
          </a:blip>
          <a:srcRect l="4475" t="6561" r="4953" b="8138"/>
          <a:stretch/>
        </p:blipFill>
        <p:spPr>
          <a:xfrm rot="5400000">
            <a:off x="-75346" y="1555133"/>
            <a:ext cx="4974621" cy="3513815"/>
          </a:xfrm>
          <a:prstGeom prst="rect">
            <a:avLst/>
          </a:prstGeom>
        </p:spPr>
      </p:pic>
      <p:sp>
        <p:nvSpPr>
          <p:cNvPr id="6" name="Pravokotnik 5">
            <a:extLst>
              <a:ext uri="{FF2B5EF4-FFF2-40B4-BE49-F238E27FC236}">
                <a16:creationId xmlns:a16="http://schemas.microsoft.com/office/drawing/2014/main" xmlns="" id="{721FA656-9DA1-4DAB-890C-D6912651F90B}"/>
              </a:ext>
            </a:extLst>
          </p:cNvPr>
          <p:cNvSpPr/>
          <p:nvPr/>
        </p:nvSpPr>
        <p:spPr>
          <a:xfrm>
            <a:off x="548731" y="5799351"/>
            <a:ext cx="4529470" cy="461665"/>
          </a:xfrm>
          <a:prstGeom prst="rect">
            <a:avLst/>
          </a:prstGeom>
        </p:spPr>
        <p:txBody>
          <a:bodyPr wrap="square">
            <a:spAutoFit/>
          </a:bodyPr>
          <a:lstStyle/>
          <a:p>
            <a:r>
              <a:rPr lang="sl-SI" sz="1200" dirty="0"/>
              <a:t>Ida Brišnik Remec, </a:t>
            </a:r>
            <a:r>
              <a:rPr lang="sl-SI" sz="1200" i="1" dirty="0"/>
              <a:t>Risba ptice, </a:t>
            </a:r>
            <a:r>
              <a:rPr lang="sl-SI" sz="1200" dirty="0"/>
              <a:t>1958, tuš na </a:t>
            </a:r>
            <a:r>
              <a:rPr lang="sl-SI" sz="1200" dirty="0" smtClean="0"/>
              <a:t>papirju, </a:t>
            </a:r>
          </a:p>
          <a:p>
            <a:r>
              <a:rPr lang="sl-SI" sz="1200" dirty="0" smtClean="0"/>
              <a:t>41,7 x 29,5 cm </a:t>
            </a:r>
            <a:endParaRPr lang="sl-SI" sz="1200" dirty="0"/>
          </a:p>
        </p:txBody>
      </p:sp>
      <p:sp>
        <p:nvSpPr>
          <p:cNvPr id="7" name="PoljeZBesedilom 6">
            <a:extLst>
              <a:ext uri="{FF2B5EF4-FFF2-40B4-BE49-F238E27FC236}">
                <a16:creationId xmlns:a16="http://schemas.microsoft.com/office/drawing/2014/main" xmlns="" id="{0EC674A1-102D-4B17-9164-657A2ECA7FCD}"/>
              </a:ext>
            </a:extLst>
          </p:cNvPr>
          <p:cNvSpPr txBox="1"/>
          <p:nvPr/>
        </p:nvSpPr>
        <p:spPr>
          <a:xfrm>
            <a:off x="4963716" y="3985143"/>
            <a:ext cx="6506678" cy="1938992"/>
          </a:xfrm>
          <a:prstGeom prst="rect">
            <a:avLst/>
          </a:prstGeom>
          <a:noFill/>
        </p:spPr>
        <p:txBody>
          <a:bodyPr wrap="square" rtlCol="0">
            <a:spAutoFit/>
          </a:bodyPr>
          <a:lstStyle/>
          <a:p>
            <a:pPr>
              <a:lnSpc>
                <a:spcPct val="150000"/>
              </a:lnSpc>
            </a:pPr>
            <a:r>
              <a:rPr lang="sl-SI" sz="1600" dirty="0" smtClean="0"/>
              <a:t>Umetnica </a:t>
            </a:r>
            <a:r>
              <a:rPr lang="sl-SI" sz="1600" dirty="0"/>
              <a:t>Ida je ptico narisala </a:t>
            </a:r>
            <a:r>
              <a:rPr lang="sl-SI" sz="1600" b="1" dirty="0"/>
              <a:t>realistično, </a:t>
            </a:r>
            <a:r>
              <a:rPr lang="sl-SI" sz="1600" dirty="0"/>
              <a:t>kar pomeni, da jo je upodobila skoraj čisto takšno, kot je </a:t>
            </a:r>
            <a:r>
              <a:rPr lang="sl-SI" sz="1600" dirty="0" smtClean="0"/>
              <a:t>videti </a:t>
            </a:r>
            <a:r>
              <a:rPr lang="sl-SI" sz="1600" dirty="0"/>
              <a:t>v naravi. </a:t>
            </a:r>
            <a:r>
              <a:rPr lang="sl-SI" sz="1600" dirty="0" smtClean="0"/>
              <a:t>Risba je nastala, ko je umetnica </a:t>
            </a:r>
            <a:r>
              <a:rPr lang="sl-SI" sz="1600" dirty="0"/>
              <a:t>bila še gimnazijka</a:t>
            </a:r>
            <a:r>
              <a:rPr lang="sl-SI" sz="1600" dirty="0" smtClean="0"/>
              <a:t>. </a:t>
            </a:r>
          </a:p>
          <a:p>
            <a:pPr>
              <a:lnSpc>
                <a:spcPct val="150000"/>
              </a:lnSpc>
            </a:pPr>
            <a:r>
              <a:rPr lang="sl-SI" sz="1600" b="1" dirty="0"/>
              <a:t>	</a:t>
            </a:r>
            <a:endParaRPr lang="sl-SI" sz="1600" b="1" dirty="0" smtClean="0"/>
          </a:p>
          <a:p>
            <a:pPr>
              <a:lnSpc>
                <a:spcPct val="150000"/>
              </a:lnSpc>
            </a:pPr>
            <a:r>
              <a:rPr lang="sl-SI" sz="1600" b="1" dirty="0" smtClean="0"/>
              <a:t>LE KAJ JO JE PRITEGNILO NA TEJ PTICI, DA JO JE NARISALA? </a:t>
            </a:r>
            <a:endParaRPr lang="sl-SI" sz="1600" b="1" dirty="0"/>
          </a:p>
        </p:txBody>
      </p:sp>
      <p:pic>
        <p:nvPicPr>
          <p:cNvPr id="9" name="Slika 8">
            <a:extLst>
              <a:ext uri="{FF2B5EF4-FFF2-40B4-BE49-F238E27FC236}">
                <a16:creationId xmlns:a16="http://schemas.microsoft.com/office/drawing/2014/main" xmlns="" id="{56611DB3-9148-4EED-B943-F826C5FD4C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018" y="1710277"/>
            <a:ext cx="3434043" cy="2053649"/>
          </a:xfrm>
          <a:prstGeom prst="rect">
            <a:avLst/>
          </a:prstGeom>
        </p:spPr>
      </p:pic>
      <p:sp>
        <p:nvSpPr>
          <p:cNvPr id="10" name="PoljeZBesedilom 9">
            <a:extLst>
              <a:ext uri="{FF2B5EF4-FFF2-40B4-BE49-F238E27FC236}">
                <a16:creationId xmlns:a16="http://schemas.microsoft.com/office/drawing/2014/main" xmlns="" id="{B772369B-0379-45D5-B23F-69BE1EEAEB74}"/>
              </a:ext>
            </a:extLst>
          </p:cNvPr>
          <p:cNvSpPr txBox="1"/>
          <p:nvPr/>
        </p:nvSpPr>
        <p:spPr>
          <a:xfrm>
            <a:off x="6368892" y="2106949"/>
            <a:ext cx="4610369" cy="1846659"/>
          </a:xfrm>
          <a:prstGeom prst="rect">
            <a:avLst/>
          </a:prstGeom>
          <a:noFill/>
        </p:spPr>
        <p:txBody>
          <a:bodyPr wrap="square" rtlCol="0">
            <a:spAutoFit/>
          </a:bodyPr>
          <a:lstStyle/>
          <a:p>
            <a:pPr>
              <a:lnSpc>
                <a:spcPct val="150000"/>
              </a:lnSpc>
            </a:pPr>
            <a:r>
              <a:rPr lang="sl-SI" b="1" dirty="0"/>
              <a:t>PONOVI Z MANO:</a:t>
            </a:r>
          </a:p>
          <a:p>
            <a:pPr>
              <a:lnSpc>
                <a:spcPct val="150000"/>
              </a:lnSpc>
            </a:pPr>
            <a:r>
              <a:rPr lang="sl-SI" sz="2000" b="1" dirty="0"/>
              <a:t>R – E – A – L – I – S – T – I – Č – N - O.</a:t>
            </a:r>
          </a:p>
          <a:p>
            <a:pPr>
              <a:lnSpc>
                <a:spcPct val="150000"/>
              </a:lnSpc>
            </a:pPr>
            <a:endParaRPr lang="sl-SI" sz="2000" b="1" dirty="0"/>
          </a:p>
          <a:p>
            <a:endParaRPr lang="sl-SI" sz="2400" dirty="0"/>
          </a:p>
        </p:txBody>
      </p:sp>
      <p:pic>
        <p:nvPicPr>
          <p:cNvPr id="12" name="Picture 3" descr="C:\Users\SimonaŠuc\Downloads\logoti huda + UG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479" y="6432654"/>
            <a:ext cx="1408948" cy="320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SimonaŠuc\Downloads\logoti huda + UGM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02086" y="6503594"/>
            <a:ext cx="670173" cy="26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302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xmlns="" id="{51EC4C08-3C31-47E3-A9B1-CBA5871FECB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000"/>
                    </a14:imgEffect>
                    <a14:imgEffect>
                      <a14:brightnessContrast bright="9000"/>
                    </a14:imgEffect>
                  </a14:imgLayer>
                </a14:imgProps>
              </a:ext>
              <a:ext uri="{28A0092B-C50C-407E-A947-70E740481C1C}">
                <a14:useLocalDpi xmlns:a14="http://schemas.microsoft.com/office/drawing/2010/main" val="0"/>
              </a:ext>
            </a:extLst>
          </a:blip>
          <a:srcRect l="1697" t="1590" b="2385"/>
          <a:stretch/>
        </p:blipFill>
        <p:spPr>
          <a:xfrm>
            <a:off x="525843" y="436254"/>
            <a:ext cx="4174980" cy="5268487"/>
          </a:xfrm>
          <a:prstGeom prst="rect">
            <a:avLst/>
          </a:prstGeom>
        </p:spPr>
      </p:pic>
      <p:sp>
        <p:nvSpPr>
          <p:cNvPr id="6" name="Pravokotnik 5">
            <a:extLst>
              <a:ext uri="{FF2B5EF4-FFF2-40B4-BE49-F238E27FC236}">
                <a16:creationId xmlns:a16="http://schemas.microsoft.com/office/drawing/2014/main" xmlns="" id="{12B3714E-4E26-4E35-A3DC-4C896849AFEB}"/>
              </a:ext>
            </a:extLst>
          </p:cNvPr>
          <p:cNvSpPr/>
          <p:nvPr/>
        </p:nvSpPr>
        <p:spPr>
          <a:xfrm>
            <a:off x="414670" y="5832410"/>
            <a:ext cx="6472987" cy="276999"/>
          </a:xfrm>
          <a:prstGeom prst="rect">
            <a:avLst/>
          </a:prstGeom>
        </p:spPr>
        <p:txBody>
          <a:bodyPr wrap="square">
            <a:spAutoFit/>
          </a:bodyPr>
          <a:lstStyle/>
          <a:p>
            <a:r>
              <a:rPr lang="sl-SI" sz="1200" dirty="0"/>
              <a:t>Karel Zelenko, </a:t>
            </a:r>
            <a:r>
              <a:rPr lang="sl-SI" sz="1200" i="1" dirty="0"/>
              <a:t>Hmeljevke in ptiči, </a:t>
            </a:r>
            <a:r>
              <a:rPr lang="sl-SI" sz="1200" dirty="0"/>
              <a:t>1961, jedkanica na papirju, </a:t>
            </a:r>
            <a:r>
              <a:rPr lang="sl-SI" sz="1200" dirty="0" smtClean="0"/>
              <a:t>49 </a:t>
            </a:r>
            <a:r>
              <a:rPr lang="sl-SI" sz="1200" dirty="0"/>
              <a:t>x 39,3 cm (odtis)</a:t>
            </a:r>
          </a:p>
        </p:txBody>
      </p:sp>
      <p:pic>
        <p:nvPicPr>
          <p:cNvPr id="7" name="Slika 6">
            <a:extLst>
              <a:ext uri="{FF2B5EF4-FFF2-40B4-BE49-F238E27FC236}">
                <a16:creationId xmlns:a16="http://schemas.microsoft.com/office/drawing/2014/main" xmlns="" id="{263F697D-7D3C-45EF-A092-5DABEC9C9E4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
                    </a14:imgEffect>
                    <a14:imgEffect>
                      <a14:brightnessContrast bright="9000"/>
                    </a14:imgEffect>
                  </a14:imgLayer>
                </a14:imgProps>
              </a:ext>
              <a:ext uri="{28A0092B-C50C-407E-A947-70E740481C1C}">
                <a14:useLocalDpi xmlns:a14="http://schemas.microsoft.com/office/drawing/2010/main" val="0"/>
              </a:ext>
            </a:extLst>
          </a:blip>
          <a:srcRect l="50291" t="27457" r="20926" b="48684"/>
          <a:stretch/>
        </p:blipFill>
        <p:spPr>
          <a:xfrm>
            <a:off x="5659094" y="2201818"/>
            <a:ext cx="3271110" cy="3502923"/>
          </a:xfrm>
          <a:prstGeom prst="rect">
            <a:avLst/>
          </a:prstGeom>
        </p:spPr>
      </p:pic>
      <p:sp>
        <p:nvSpPr>
          <p:cNvPr id="8" name="PoljeZBesedilom 7">
            <a:extLst>
              <a:ext uri="{FF2B5EF4-FFF2-40B4-BE49-F238E27FC236}">
                <a16:creationId xmlns:a16="http://schemas.microsoft.com/office/drawing/2014/main" xmlns="" id="{C2774314-F64F-4DF6-8724-2A685194C482}"/>
              </a:ext>
            </a:extLst>
          </p:cNvPr>
          <p:cNvSpPr txBox="1"/>
          <p:nvPr/>
        </p:nvSpPr>
        <p:spPr>
          <a:xfrm>
            <a:off x="5471598" y="5808051"/>
            <a:ext cx="694934" cy="276999"/>
          </a:xfrm>
          <a:prstGeom prst="rect">
            <a:avLst/>
          </a:prstGeom>
          <a:noFill/>
        </p:spPr>
        <p:txBody>
          <a:bodyPr wrap="none" rtlCol="0">
            <a:spAutoFit/>
          </a:bodyPr>
          <a:lstStyle/>
          <a:p>
            <a:r>
              <a:rPr lang="sl-SI" sz="1200" dirty="0" smtClean="0"/>
              <a:t>  Detajl</a:t>
            </a:r>
            <a:r>
              <a:rPr lang="sl-SI" sz="1200" dirty="0"/>
              <a:t>. </a:t>
            </a:r>
          </a:p>
        </p:txBody>
      </p:sp>
      <p:sp>
        <p:nvSpPr>
          <p:cNvPr id="9" name="PoljeZBesedilom 8">
            <a:extLst>
              <a:ext uri="{FF2B5EF4-FFF2-40B4-BE49-F238E27FC236}">
                <a16:creationId xmlns:a16="http://schemas.microsoft.com/office/drawing/2014/main" xmlns="" id="{BF8C0F52-B104-4392-AC1D-F69F81DB5FE0}"/>
              </a:ext>
            </a:extLst>
          </p:cNvPr>
          <p:cNvSpPr txBox="1"/>
          <p:nvPr/>
        </p:nvSpPr>
        <p:spPr>
          <a:xfrm>
            <a:off x="9043195" y="436254"/>
            <a:ext cx="2829827" cy="1900777"/>
          </a:xfrm>
          <a:prstGeom prst="rect">
            <a:avLst/>
          </a:prstGeom>
          <a:noFill/>
        </p:spPr>
        <p:txBody>
          <a:bodyPr wrap="square" rtlCol="0">
            <a:spAutoFit/>
          </a:bodyPr>
          <a:lstStyle/>
          <a:p>
            <a:pPr>
              <a:lnSpc>
                <a:spcPct val="150000"/>
              </a:lnSpc>
            </a:pPr>
            <a:r>
              <a:rPr lang="sl-SI" sz="1600" dirty="0"/>
              <a:t>Ptice, ki jih je upodobil Karel, imajo kljun in krila. Pa vendar jih je umetnik ustvaril takšne, kot jih lahko najdeš le v </a:t>
            </a:r>
            <a:r>
              <a:rPr lang="sl-SI" sz="1600" b="1" dirty="0"/>
              <a:t>domišljijskem svetu</a:t>
            </a:r>
            <a:r>
              <a:rPr lang="sl-SI" sz="1600" dirty="0"/>
              <a:t>.</a:t>
            </a:r>
          </a:p>
        </p:txBody>
      </p:sp>
      <p:pic>
        <p:nvPicPr>
          <p:cNvPr id="12" name="Slika 13">
            <a:extLst>
              <a:ext uri="{FF2B5EF4-FFF2-40B4-BE49-F238E27FC236}">
                <a16:creationId xmlns:a16="http://schemas.microsoft.com/office/drawing/2014/main" xmlns="" id="{FC71812C-C27F-4196-82CB-B557E2EC80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91724" y="279443"/>
            <a:ext cx="3096965" cy="1922375"/>
          </a:xfrm>
          <a:prstGeom prst="rect">
            <a:avLst/>
          </a:prstGeom>
        </p:spPr>
      </p:pic>
      <p:pic>
        <p:nvPicPr>
          <p:cNvPr id="13" name="Picture 3" descr="C:\Users\SimonaŠuc\Downloads\logoti huda + UGM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479" y="6432654"/>
            <a:ext cx="1408948" cy="3203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SimonaŠuc\Downloads\logoti huda + UGM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02086" y="6503594"/>
            <a:ext cx="670173" cy="26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69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xmlns="" id="{1F3E205A-5289-4C12-BD4C-C2BFFB6E14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635" t="6535" r="8313" b="15136"/>
          <a:stretch/>
        </p:blipFill>
        <p:spPr>
          <a:xfrm>
            <a:off x="838200" y="722572"/>
            <a:ext cx="4270695" cy="5412855"/>
          </a:xfrm>
        </p:spPr>
      </p:pic>
      <p:sp>
        <p:nvSpPr>
          <p:cNvPr id="6" name="Pravokotnik 5">
            <a:extLst>
              <a:ext uri="{FF2B5EF4-FFF2-40B4-BE49-F238E27FC236}">
                <a16:creationId xmlns:a16="http://schemas.microsoft.com/office/drawing/2014/main" xmlns="" id="{2AC38050-B850-43D2-B6F3-89304380B2B1}"/>
              </a:ext>
            </a:extLst>
          </p:cNvPr>
          <p:cNvSpPr/>
          <p:nvPr/>
        </p:nvSpPr>
        <p:spPr>
          <a:xfrm>
            <a:off x="699436" y="6058801"/>
            <a:ext cx="6096000" cy="276999"/>
          </a:xfrm>
          <a:prstGeom prst="rect">
            <a:avLst/>
          </a:prstGeom>
        </p:spPr>
        <p:txBody>
          <a:bodyPr>
            <a:spAutoFit/>
          </a:bodyPr>
          <a:lstStyle/>
          <a:p>
            <a:r>
              <a:rPr lang="sl-SI" sz="1200" dirty="0"/>
              <a:t>Tomaž Kržišnik, Zlata Ptica, ok. 1971, sitotisk na papirju, 44 x 33,5 cm</a:t>
            </a:r>
          </a:p>
        </p:txBody>
      </p:sp>
      <p:pic>
        <p:nvPicPr>
          <p:cNvPr id="8" name="Slika 7">
            <a:extLst>
              <a:ext uri="{FF2B5EF4-FFF2-40B4-BE49-F238E27FC236}">
                <a16:creationId xmlns:a16="http://schemas.microsoft.com/office/drawing/2014/main" xmlns="" id="{16BA3EA7-F887-47F1-994C-DDFF43E2E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17749" y="1407796"/>
            <a:ext cx="3147026" cy="2037861"/>
          </a:xfrm>
          <a:prstGeom prst="rect">
            <a:avLst/>
          </a:prstGeom>
        </p:spPr>
      </p:pic>
      <p:sp>
        <p:nvSpPr>
          <p:cNvPr id="9" name="PoljeZBesedilom 8">
            <a:extLst>
              <a:ext uri="{FF2B5EF4-FFF2-40B4-BE49-F238E27FC236}">
                <a16:creationId xmlns:a16="http://schemas.microsoft.com/office/drawing/2014/main" xmlns="" id="{503C2DD7-DCFC-4BA5-8D7C-596085003410}"/>
              </a:ext>
            </a:extLst>
          </p:cNvPr>
          <p:cNvSpPr txBox="1"/>
          <p:nvPr/>
        </p:nvSpPr>
        <p:spPr>
          <a:xfrm>
            <a:off x="5588949" y="1893828"/>
            <a:ext cx="3657600" cy="1531445"/>
          </a:xfrm>
          <a:prstGeom prst="rect">
            <a:avLst/>
          </a:prstGeom>
          <a:noFill/>
        </p:spPr>
        <p:txBody>
          <a:bodyPr wrap="square" rtlCol="0">
            <a:spAutoFit/>
          </a:bodyPr>
          <a:lstStyle/>
          <a:p>
            <a:pPr>
              <a:lnSpc>
                <a:spcPct val="150000"/>
              </a:lnSpc>
            </a:pPr>
            <a:r>
              <a:rPr lang="sl-SI" sz="1600" b="1" dirty="0"/>
              <a:t>ZLATA PTICA?!</a:t>
            </a:r>
          </a:p>
          <a:p>
            <a:pPr>
              <a:lnSpc>
                <a:spcPct val="150000"/>
              </a:lnSpc>
            </a:pPr>
            <a:r>
              <a:rPr lang="sl-SI" sz="1600" b="1" dirty="0"/>
              <a:t>PTICA JE VENDAR PISANA. </a:t>
            </a:r>
          </a:p>
          <a:p>
            <a:pPr>
              <a:lnSpc>
                <a:spcPct val="150000"/>
              </a:lnSpc>
            </a:pPr>
            <a:r>
              <a:rPr lang="sl-SI" sz="1600" b="1" dirty="0"/>
              <a:t>POMAGAJ MI NAŠTETI VSE</a:t>
            </a:r>
          </a:p>
          <a:p>
            <a:pPr>
              <a:lnSpc>
                <a:spcPct val="150000"/>
              </a:lnSpc>
            </a:pPr>
            <a:r>
              <a:rPr lang="sl-SI" sz="1600" b="1" dirty="0"/>
              <a:t>BARVE, KI JIH VIDIŠ NA ZLATI PTICI. </a:t>
            </a:r>
          </a:p>
        </p:txBody>
      </p:sp>
      <p:sp>
        <p:nvSpPr>
          <p:cNvPr id="10" name="PoljeZBesedilom 9">
            <a:extLst>
              <a:ext uri="{FF2B5EF4-FFF2-40B4-BE49-F238E27FC236}">
                <a16:creationId xmlns:a16="http://schemas.microsoft.com/office/drawing/2014/main" xmlns="" id="{9939C87B-8F48-4AD4-852A-DD1D38051D5D}"/>
              </a:ext>
            </a:extLst>
          </p:cNvPr>
          <p:cNvSpPr txBox="1"/>
          <p:nvPr/>
        </p:nvSpPr>
        <p:spPr>
          <a:xfrm>
            <a:off x="5588949" y="4419566"/>
            <a:ext cx="6238430" cy="1162113"/>
          </a:xfrm>
          <a:prstGeom prst="rect">
            <a:avLst/>
          </a:prstGeom>
          <a:noFill/>
        </p:spPr>
        <p:txBody>
          <a:bodyPr wrap="square" rtlCol="0">
            <a:spAutoFit/>
          </a:bodyPr>
          <a:lstStyle/>
          <a:p>
            <a:pPr>
              <a:lnSpc>
                <a:spcPct val="150000"/>
              </a:lnSpc>
            </a:pPr>
            <a:r>
              <a:rPr lang="sl-SI" sz="1600" dirty="0"/>
              <a:t>Ptice pogosto nastopajo kot pravljične živali. Poznaš pravljico Zlata ptica? Če je še ne poznaš, jo poišči in preberi (ali ji prisluhni). Tukaj pa si lahko ogledaš ilustracijo Zlate ptice, kot si jo je zamislil umetnik Tomaž. </a:t>
            </a:r>
          </a:p>
        </p:txBody>
      </p:sp>
      <p:pic>
        <p:nvPicPr>
          <p:cNvPr id="12" name="Picture 3" descr="C:\Users\SimonaŠuc\Downloads\logoti huda + UGM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479" y="6432654"/>
            <a:ext cx="1408948" cy="320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SimonaŠuc\Downloads\logoti huda + UGM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2086" y="6503594"/>
            <a:ext cx="670173" cy="26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98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xmlns="" id="{0D2A66F0-5680-442D-A595-7A7515EE43A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3525" y="596877"/>
            <a:ext cx="3845894" cy="5185368"/>
          </a:xfrm>
        </p:spPr>
      </p:pic>
      <p:sp>
        <p:nvSpPr>
          <p:cNvPr id="2" name="Pravokotnik 1">
            <a:extLst>
              <a:ext uri="{FF2B5EF4-FFF2-40B4-BE49-F238E27FC236}">
                <a16:creationId xmlns:a16="http://schemas.microsoft.com/office/drawing/2014/main" xmlns="" id="{527CFDC0-7A6B-4E16-BCB6-131A963F4DE2}"/>
              </a:ext>
            </a:extLst>
          </p:cNvPr>
          <p:cNvSpPr/>
          <p:nvPr/>
        </p:nvSpPr>
        <p:spPr>
          <a:xfrm>
            <a:off x="446567" y="5780104"/>
            <a:ext cx="6815432" cy="461665"/>
          </a:xfrm>
          <a:prstGeom prst="rect">
            <a:avLst/>
          </a:prstGeom>
        </p:spPr>
        <p:txBody>
          <a:bodyPr wrap="square">
            <a:spAutoFit/>
          </a:bodyPr>
          <a:lstStyle/>
          <a:p>
            <a:r>
              <a:rPr lang="sl-SI" sz="1200" dirty="0"/>
              <a:t>Vesna Borčić, Deklica in golobi, 1953, </a:t>
            </a:r>
            <a:endParaRPr lang="sl-SI" sz="1200" dirty="0" smtClean="0"/>
          </a:p>
          <a:p>
            <a:r>
              <a:rPr lang="sl-SI" sz="1200" dirty="0" smtClean="0"/>
              <a:t>litografija </a:t>
            </a:r>
            <a:r>
              <a:rPr lang="sl-SI" sz="1200" dirty="0"/>
              <a:t>na </a:t>
            </a:r>
            <a:r>
              <a:rPr lang="sl-SI" sz="1200" dirty="0" smtClean="0"/>
              <a:t>papirju, 50 </a:t>
            </a:r>
            <a:r>
              <a:rPr lang="sl-SI" sz="1200" dirty="0"/>
              <a:t>x 35 cm</a:t>
            </a:r>
          </a:p>
        </p:txBody>
      </p:sp>
      <p:sp>
        <p:nvSpPr>
          <p:cNvPr id="3" name="Pravokotnik 2">
            <a:extLst>
              <a:ext uri="{FF2B5EF4-FFF2-40B4-BE49-F238E27FC236}">
                <a16:creationId xmlns:a16="http://schemas.microsoft.com/office/drawing/2014/main" xmlns="" id="{E18A35E9-A069-4127-97BD-568297DEC7C1}"/>
              </a:ext>
            </a:extLst>
          </p:cNvPr>
          <p:cNvSpPr/>
          <p:nvPr/>
        </p:nvSpPr>
        <p:spPr>
          <a:xfrm>
            <a:off x="5148353" y="2899221"/>
            <a:ext cx="6884147" cy="3046988"/>
          </a:xfrm>
          <a:prstGeom prst="rect">
            <a:avLst/>
          </a:prstGeom>
        </p:spPr>
        <p:txBody>
          <a:bodyPr wrap="square">
            <a:spAutoFit/>
          </a:bodyPr>
          <a:lstStyle/>
          <a:p>
            <a:pPr>
              <a:lnSpc>
                <a:spcPct val="150000"/>
              </a:lnSpc>
            </a:pPr>
            <a:r>
              <a:rPr lang="sl-SI" sz="1600" dirty="0"/>
              <a:t>Ptice so zanimiv umetniški motiv. </a:t>
            </a:r>
            <a:r>
              <a:rPr lang="sl-SI" sz="1600" dirty="0" smtClean="0"/>
              <a:t>Umetnikom so lahko </a:t>
            </a:r>
            <a:r>
              <a:rPr lang="sl-SI" sz="1600" dirty="0"/>
              <a:t>privlačne same ptice s kljuni, perjem, vzorci in barvami. Pogosto pa so del drugih motivov, na primer </a:t>
            </a:r>
            <a:r>
              <a:rPr lang="sl-SI" sz="1600" dirty="0" smtClean="0"/>
              <a:t>portreta, krajine ali mesta. </a:t>
            </a:r>
            <a:endParaRPr lang="sl-SI" sz="1600" dirty="0"/>
          </a:p>
          <a:p>
            <a:pPr>
              <a:lnSpc>
                <a:spcPct val="150000"/>
              </a:lnSpc>
            </a:pPr>
            <a:r>
              <a:rPr lang="sl-SI" sz="1600" dirty="0"/>
              <a:t>Umetnica Vesna je upodobila portret deklice, za katero se zdi, da opazuje ptice, potem ko jim je pripravila krmo. </a:t>
            </a:r>
            <a:endParaRPr lang="sl-SI" sz="1600" dirty="0" smtClean="0"/>
          </a:p>
          <a:p>
            <a:pPr>
              <a:lnSpc>
                <a:spcPct val="150000"/>
              </a:lnSpc>
            </a:pPr>
            <a:endParaRPr lang="sl-SI" sz="1600" dirty="0" smtClean="0"/>
          </a:p>
          <a:p>
            <a:pPr>
              <a:lnSpc>
                <a:spcPct val="150000"/>
              </a:lnSpc>
            </a:pPr>
            <a:r>
              <a:rPr lang="sl-SI" sz="1600" b="1" dirty="0" smtClean="0"/>
              <a:t>SI TUDI TI ŽE POSKRBEL/A ZA PTICE, </a:t>
            </a:r>
          </a:p>
          <a:p>
            <a:pPr>
              <a:lnSpc>
                <a:spcPct val="150000"/>
              </a:lnSpc>
            </a:pPr>
            <a:r>
              <a:rPr lang="sl-SI" sz="1600" b="1" dirty="0" smtClean="0"/>
              <a:t>KI ZLASTI V ZIMSKIH MESECIH TEŽKO SAME NAJDEJO HRANO?  </a:t>
            </a:r>
            <a:endParaRPr lang="sl-SI" sz="1600" b="1" dirty="0"/>
          </a:p>
        </p:txBody>
      </p:sp>
      <p:pic>
        <p:nvPicPr>
          <p:cNvPr id="6" name="Slika 5">
            <a:extLst>
              <a:ext uri="{FF2B5EF4-FFF2-40B4-BE49-F238E27FC236}">
                <a16:creationId xmlns:a16="http://schemas.microsoft.com/office/drawing/2014/main" xmlns="" id="{932E987C-C1F9-47BB-9594-36202FD1B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887" y="-1"/>
            <a:ext cx="2786575" cy="2786575"/>
          </a:xfrm>
          <a:prstGeom prst="rect">
            <a:avLst/>
          </a:prstGeom>
        </p:spPr>
      </p:pic>
      <p:sp>
        <p:nvSpPr>
          <p:cNvPr id="7" name="PoljeZBesedilom 6">
            <a:extLst>
              <a:ext uri="{FF2B5EF4-FFF2-40B4-BE49-F238E27FC236}">
                <a16:creationId xmlns:a16="http://schemas.microsoft.com/office/drawing/2014/main" xmlns="" id="{1FD44215-20A7-4AE7-A887-CC3A28B148B5}"/>
              </a:ext>
            </a:extLst>
          </p:cNvPr>
          <p:cNvSpPr txBox="1"/>
          <p:nvPr/>
        </p:nvSpPr>
        <p:spPr>
          <a:xfrm>
            <a:off x="6502465" y="1473669"/>
            <a:ext cx="3246017" cy="338554"/>
          </a:xfrm>
          <a:prstGeom prst="rect">
            <a:avLst/>
          </a:prstGeom>
          <a:noFill/>
        </p:spPr>
        <p:txBody>
          <a:bodyPr wrap="none" rtlCol="0">
            <a:spAutoFit/>
          </a:bodyPr>
          <a:lstStyle/>
          <a:p>
            <a:r>
              <a:rPr lang="sl-SI" sz="1600" b="1" dirty="0"/>
              <a:t>NAREDILA BOM PTIČJO KRMILNICO.</a:t>
            </a:r>
          </a:p>
        </p:txBody>
      </p:sp>
      <p:pic>
        <p:nvPicPr>
          <p:cNvPr id="10" name="Picture 3" descr="C:\Users\SimonaŠuc\Downloads\logoti huda + UGM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479" y="6432654"/>
            <a:ext cx="1408948" cy="3203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SimonaŠuc\Downloads\logoti huda + UGM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2086" y="6503594"/>
            <a:ext cx="670173" cy="26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380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xmlns="" id="{6C281AE2-A6B3-4632-910A-26828C8B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836" y="1101246"/>
            <a:ext cx="5140328" cy="4655508"/>
          </a:xfrm>
          <a:prstGeom prst="rect">
            <a:avLst/>
          </a:prstGeom>
        </p:spPr>
      </p:pic>
      <p:sp>
        <p:nvSpPr>
          <p:cNvPr id="6" name="Pravokotnik 5">
            <a:extLst>
              <a:ext uri="{FF2B5EF4-FFF2-40B4-BE49-F238E27FC236}">
                <a16:creationId xmlns:a16="http://schemas.microsoft.com/office/drawing/2014/main" xmlns="" id="{457C40F8-9DD8-4103-96BD-7C396A37A3D5}"/>
              </a:ext>
            </a:extLst>
          </p:cNvPr>
          <p:cNvSpPr/>
          <p:nvPr/>
        </p:nvSpPr>
        <p:spPr>
          <a:xfrm>
            <a:off x="766812" y="5756754"/>
            <a:ext cx="6096000" cy="276999"/>
          </a:xfrm>
          <a:prstGeom prst="rect">
            <a:avLst/>
          </a:prstGeom>
        </p:spPr>
        <p:txBody>
          <a:bodyPr>
            <a:spAutoFit/>
          </a:bodyPr>
          <a:lstStyle/>
          <a:p>
            <a:r>
              <a:rPr lang="sl-SI" sz="1200" dirty="0"/>
              <a:t>Janez Vidic, Avtoportret z družino, 1959, olje na platno, 115 x 103 cm  </a:t>
            </a:r>
          </a:p>
        </p:txBody>
      </p:sp>
      <p:sp>
        <p:nvSpPr>
          <p:cNvPr id="7" name="PoljeZBesedilom 6">
            <a:extLst>
              <a:ext uri="{FF2B5EF4-FFF2-40B4-BE49-F238E27FC236}">
                <a16:creationId xmlns:a16="http://schemas.microsoft.com/office/drawing/2014/main" xmlns="" id="{AD56712E-2D1B-494B-AFCE-F0D06D9149F7}"/>
              </a:ext>
            </a:extLst>
          </p:cNvPr>
          <p:cNvSpPr txBox="1"/>
          <p:nvPr/>
        </p:nvSpPr>
        <p:spPr>
          <a:xfrm>
            <a:off x="6538874" y="2873913"/>
            <a:ext cx="5017186" cy="1569660"/>
          </a:xfrm>
          <a:prstGeom prst="rect">
            <a:avLst/>
          </a:prstGeom>
          <a:noFill/>
        </p:spPr>
        <p:txBody>
          <a:bodyPr wrap="square" rtlCol="0">
            <a:spAutoFit/>
          </a:bodyPr>
          <a:lstStyle/>
          <a:p>
            <a:pPr>
              <a:lnSpc>
                <a:spcPct val="150000"/>
              </a:lnSpc>
            </a:pPr>
            <a:r>
              <a:rPr lang="sl-SI" sz="1600" dirty="0"/>
              <a:t>Slikar je naslikal svojo lastno podobo in svoja otroka. Deklica ima ob sebi svojo punčko, fantu pa je na ramo sedla ptica. </a:t>
            </a:r>
            <a:endParaRPr lang="sl-SI" sz="1600" dirty="0" smtClean="0"/>
          </a:p>
          <a:p>
            <a:pPr>
              <a:lnSpc>
                <a:spcPct val="150000"/>
              </a:lnSpc>
            </a:pPr>
            <a:r>
              <a:rPr lang="sl-SI" sz="1600" b="1" dirty="0" smtClean="0"/>
              <a:t>	</a:t>
            </a:r>
            <a:endParaRPr lang="sl-SI" sz="1600" b="1" dirty="0"/>
          </a:p>
        </p:txBody>
      </p:sp>
      <p:pic>
        <p:nvPicPr>
          <p:cNvPr id="11" name="Slika 8">
            <a:extLst>
              <a:ext uri="{FF2B5EF4-FFF2-40B4-BE49-F238E27FC236}">
                <a16:creationId xmlns:a16="http://schemas.microsoft.com/office/drawing/2014/main" xmlns="" id="{56611DB3-9148-4EED-B943-F826C5FD4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27282" y="1101246"/>
            <a:ext cx="2964194" cy="1772667"/>
          </a:xfrm>
          <a:prstGeom prst="rect">
            <a:avLst/>
          </a:prstGeom>
        </p:spPr>
      </p:pic>
      <p:sp>
        <p:nvSpPr>
          <p:cNvPr id="2" name="Rectangle 1"/>
          <p:cNvSpPr/>
          <p:nvPr/>
        </p:nvSpPr>
        <p:spPr>
          <a:xfrm>
            <a:off x="6539577" y="5308289"/>
            <a:ext cx="4503797" cy="423449"/>
          </a:xfrm>
          <a:prstGeom prst="rect">
            <a:avLst/>
          </a:prstGeom>
        </p:spPr>
        <p:txBody>
          <a:bodyPr wrap="none">
            <a:spAutoFit/>
          </a:bodyPr>
          <a:lstStyle/>
          <a:p>
            <a:pPr>
              <a:lnSpc>
                <a:spcPct val="150000"/>
              </a:lnSpc>
            </a:pPr>
            <a:r>
              <a:rPr lang="sl-SI" sz="1600" b="1" dirty="0"/>
              <a:t>ALI PREPOZNAŠ, KATERA PTICA JE UPODOBLJENA? </a:t>
            </a:r>
          </a:p>
        </p:txBody>
      </p:sp>
      <p:pic>
        <p:nvPicPr>
          <p:cNvPr id="10" name="Picture 3" descr="C:\Users\SimonaŠuc\Downloads\logoti huda + UGM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479" y="6432654"/>
            <a:ext cx="1408948" cy="3203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SimonaŠuc\Downloads\logoti huda + UGM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2086" y="6503594"/>
            <a:ext cx="670173" cy="26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32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xmlns="" id="{0C0B7EB0-FBE0-404D-AF52-DDA9569CDFE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4537" y="920453"/>
            <a:ext cx="4920996" cy="5017094"/>
          </a:xfrm>
        </p:spPr>
      </p:pic>
      <p:sp>
        <p:nvSpPr>
          <p:cNvPr id="6" name="Pravokotnik 5">
            <a:extLst>
              <a:ext uri="{FF2B5EF4-FFF2-40B4-BE49-F238E27FC236}">
                <a16:creationId xmlns:a16="http://schemas.microsoft.com/office/drawing/2014/main" xmlns="" id="{271544B5-243A-447D-8F60-57744D7698BB}"/>
              </a:ext>
            </a:extLst>
          </p:cNvPr>
          <p:cNvSpPr/>
          <p:nvPr/>
        </p:nvSpPr>
        <p:spPr>
          <a:xfrm>
            <a:off x="595684" y="5937547"/>
            <a:ext cx="6096000" cy="276999"/>
          </a:xfrm>
          <a:prstGeom prst="rect">
            <a:avLst/>
          </a:prstGeom>
        </p:spPr>
        <p:txBody>
          <a:bodyPr>
            <a:spAutoFit/>
          </a:bodyPr>
          <a:lstStyle/>
          <a:p>
            <a:r>
              <a:rPr lang="sl-SI" sz="1200" dirty="0"/>
              <a:t>Ivan Dvoršak, Trenutek tišine, 1970, </a:t>
            </a:r>
            <a:r>
              <a:rPr lang="sl-SI" sz="1200" dirty="0" err="1"/>
              <a:t>čb</a:t>
            </a:r>
            <a:r>
              <a:rPr lang="sl-SI" sz="1200" dirty="0"/>
              <a:t> fotografija kaširana na iverno ploščo, </a:t>
            </a:r>
            <a:r>
              <a:rPr lang="sl-SI" sz="1200" dirty="0" smtClean="0"/>
              <a:t>49 </a:t>
            </a:r>
            <a:r>
              <a:rPr lang="sl-SI" sz="1200" dirty="0"/>
              <a:t>x 49</a:t>
            </a:r>
          </a:p>
        </p:txBody>
      </p:sp>
      <p:sp>
        <p:nvSpPr>
          <p:cNvPr id="7" name="PoljeZBesedilom 6">
            <a:extLst>
              <a:ext uri="{FF2B5EF4-FFF2-40B4-BE49-F238E27FC236}">
                <a16:creationId xmlns:a16="http://schemas.microsoft.com/office/drawing/2014/main" xmlns="" id="{BE5B3AA0-86CF-431F-A171-991A034B0312}"/>
              </a:ext>
            </a:extLst>
          </p:cNvPr>
          <p:cNvSpPr txBox="1"/>
          <p:nvPr/>
        </p:nvSpPr>
        <p:spPr>
          <a:xfrm>
            <a:off x="6241911" y="3547532"/>
            <a:ext cx="5527843" cy="2539157"/>
          </a:xfrm>
          <a:prstGeom prst="rect">
            <a:avLst/>
          </a:prstGeom>
          <a:noFill/>
        </p:spPr>
        <p:txBody>
          <a:bodyPr wrap="square" rtlCol="0">
            <a:spAutoFit/>
          </a:bodyPr>
          <a:lstStyle/>
          <a:p>
            <a:pPr>
              <a:lnSpc>
                <a:spcPct val="150000"/>
              </a:lnSpc>
            </a:pPr>
            <a:r>
              <a:rPr lang="sl-SI" sz="1600" dirty="0" smtClean="0"/>
              <a:t>Fotograf </a:t>
            </a:r>
            <a:r>
              <a:rPr lang="sl-SI" sz="1600" dirty="0"/>
              <a:t>Ivan je na tlakovani cesti zagledal goloba in ju hitro fotografiral. Če ne bi bil pozoren, spreten in hiter fotograf, bi ptici odleteli in ne bi nastala fotografija z naslovom </a:t>
            </a:r>
            <a:r>
              <a:rPr lang="sl-SI" sz="1600" b="1" dirty="0"/>
              <a:t>Trenutek tišine</a:t>
            </a:r>
            <a:r>
              <a:rPr lang="sl-SI" sz="1600" dirty="0"/>
              <a:t>. </a:t>
            </a:r>
          </a:p>
          <a:p>
            <a:pPr>
              <a:lnSpc>
                <a:spcPct val="150000"/>
              </a:lnSpc>
            </a:pPr>
            <a:endParaRPr lang="sl-SI" sz="1600" dirty="0"/>
          </a:p>
          <a:p>
            <a:pPr>
              <a:lnSpc>
                <a:spcPct val="150000"/>
              </a:lnSpc>
            </a:pPr>
            <a:r>
              <a:rPr lang="sl-SI" sz="1400" b="1" dirty="0" smtClean="0"/>
              <a:t>KAKO ZANIMIV NASLOV ZA FOTOGRAFIJO. KAJ PO TVOJEM MNENJU POMENI? BI TI FOTOGRAFIJO RAJE POIMENOVAL/A KAKO DRUGAČE? ZAKAJ?  </a:t>
            </a:r>
            <a:endParaRPr lang="sl-SI" sz="1400" b="1" dirty="0"/>
          </a:p>
        </p:txBody>
      </p:sp>
      <p:pic>
        <p:nvPicPr>
          <p:cNvPr id="3" name="Slika 2">
            <a:extLst>
              <a:ext uri="{FF2B5EF4-FFF2-40B4-BE49-F238E27FC236}">
                <a16:creationId xmlns:a16="http://schemas.microsoft.com/office/drawing/2014/main" xmlns="" id="{A6105381-9E0E-48B1-A9EC-F36CFECD2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68367" y="1304241"/>
            <a:ext cx="2833719" cy="1795437"/>
          </a:xfrm>
          <a:prstGeom prst="rect">
            <a:avLst/>
          </a:prstGeom>
        </p:spPr>
      </p:pic>
      <p:sp>
        <p:nvSpPr>
          <p:cNvPr id="4" name="PoljeZBesedilom 3">
            <a:extLst>
              <a:ext uri="{FF2B5EF4-FFF2-40B4-BE49-F238E27FC236}">
                <a16:creationId xmlns:a16="http://schemas.microsoft.com/office/drawing/2014/main" xmlns="" id="{DA54AEF7-48EF-4C15-96A0-2F30CAC2222E}"/>
              </a:ext>
            </a:extLst>
          </p:cNvPr>
          <p:cNvSpPr txBox="1"/>
          <p:nvPr/>
        </p:nvSpPr>
        <p:spPr>
          <a:xfrm>
            <a:off x="6299080" y="1530019"/>
            <a:ext cx="3292562" cy="1569660"/>
          </a:xfrm>
          <a:prstGeom prst="rect">
            <a:avLst/>
          </a:prstGeom>
          <a:noFill/>
        </p:spPr>
        <p:txBody>
          <a:bodyPr wrap="square" rtlCol="0">
            <a:spAutoFit/>
          </a:bodyPr>
          <a:lstStyle/>
          <a:p>
            <a:pPr>
              <a:lnSpc>
                <a:spcPct val="150000"/>
              </a:lnSpc>
            </a:pPr>
            <a:r>
              <a:rPr lang="sl-SI" sz="1600" b="1" dirty="0"/>
              <a:t>PO MOJE STA SE GOLOBA SKREGALA IN SE SEDAJ NE POGOVARJATA. </a:t>
            </a:r>
          </a:p>
          <a:p>
            <a:pPr>
              <a:lnSpc>
                <a:spcPct val="150000"/>
              </a:lnSpc>
            </a:pPr>
            <a:r>
              <a:rPr lang="sl-SI" sz="1600" b="1" dirty="0"/>
              <a:t>AMPAK KDO PA HODI TAM </a:t>
            </a:r>
            <a:r>
              <a:rPr lang="sl-SI" sz="1600" b="1" dirty="0" smtClean="0"/>
              <a:t>,</a:t>
            </a:r>
            <a:endParaRPr lang="sl-SI" sz="1600" b="1" dirty="0"/>
          </a:p>
          <a:p>
            <a:pPr>
              <a:lnSpc>
                <a:spcPct val="150000"/>
              </a:lnSpc>
            </a:pPr>
            <a:r>
              <a:rPr lang="sl-SI" sz="1600" b="1" dirty="0"/>
              <a:t>V ČRNIH SENCAH </a:t>
            </a:r>
            <a:r>
              <a:rPr lang="sl-SI" sz="1600" b="1" dirty="0" smtClean="0"/>
              <a:t>MED HIŠAMI? </a:t>
            </a:r>
            <a:endParaRPr lang="sl-SI" sz="1600" b="1" dirty="0"/>
          </a:p>
        </p:txBody>
      </p:sp>
      <p:pic>
        <p:nvPicPr>
          <p:cNvPr id="10" name="Picture 3" descr="C:\Users\SimonaŠuc\Downloads\logoti huda + UGM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479" y="6432654"/>
            <a:ext cx="1408948" cy="3203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SimonaŠuc\Downloads\logoti huda + UGM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2086" y="6503594"/>
            <a:ext cx="670173" cy="26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182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xmlns="" id="{222B7833-1984-4A13-ADAC-D40262B30D4A}"/>
              </a:ext>
            </a:extLst>
          </p:cNvPr>
          <p:cNvSpPr txBox="1"/>
          <p:nvPr/>
        </p:nvSpPr>
        <p:spPr>
          <a:xfrm>
            <a:off x="516854" y="406161"/>
            <a:ext cx="6256086" cy="6186309"/>
          </a:xfrm>
          <a:prstGeom prst="rect">
            <a:avLst/>
          </a:prstGeom>
          <a:noFill/>
        </p:spPr>
        <p:txBody>
          <a:bodyPr wrap="square" rtlCol="0">
            <a:spAutoFit/>
          </a:bodyPr>
          <a:lstStyle/>
          <a:p>
            <a:pPr>
              <a:lnSpc>
                <a:spcPct val="150000"/>
              </a:lnSpc>
            </a:pPr>
            <a:r>
              <a:rPr lang="sl-SI" sz="1600" b="1" dirty="0"/>
              <a:t>PTICA, KOT JE NI VIDEL ŠE NIHČE NA </a:t>
            </a:r>
            <a:r>
              <a:rPr lang="sl-SI" sz="1600" b="1" dirty="0" smtClean="0"/>
              <a:t>SVETU</a:t>
            </a:r>
            <a:endParaRPr lang="sl-SI" sz="1600" dirty="0"/>
          </a:p>
          <a:p>
            <a:pPr>
              <a:lnSpc>
                <a:spcPct val="150000"/>
              </a:lnSpc>
            </a:pPr>
            <a:r>
              <a:rPr lang="sl-SI" sz="1600" dirty="0"/>
              <a:t>Najbrž poznaš vrsto različnih ptic: vrabčke, golobe, labode, pave ali noje. Če imaš možnost, si jih pozorno oglej v živo ali pa si jih oglej na fotografijah. Kakšne oblike </a:t>
            </a:r>
            <a:r>
              <a:rPr lang="sl-SI" sz="1600" dirty="0" smtClean="0"/>
              <a:t>in kakšnih barv so. </a:t>
            </a:r>
            <a:r>
              <a:rPr lang="sl-SI" sz="1600" dirty="0"/>
              <a:t>Izbrano ptico lahko narišeš ali naslikaš. Poskusiš lahko v realističnem slogu … </a:t>
            </a:r>
            <a:endParaRPr lang="sl-SI" sz="1600" dirty="0" smtClean="0"/>
          </a:p>
          <a:p>
            <a:pPr>
              <a:lnSpc>
                <a:spcPct val="150000"/>
              </a:lnSpc>
            </a:pPr>
            <a:r>
              <a:rPr lang="sl-SI" sz="1600" dirty="0" smtClean="0"/>
              <a:t>saj </a:t>
            </a:r>
            <a:r>
              <a:rPr lang="sl-SI" sz="1600" dirty="0"/>
              <a:t>še </a:t>
            </a:r>
            <a:r>
              <a:rPr lang="sl-SI" sz="1600" dirty="0" smtClean="0"/>
              <a:t>veš: R </a:t>
            </a:r>
            <a:r>
              <a:rPr lang="sl-SI" sz="1600" dirty="0"/>
              <a:t>– E – A – L – I – S – T – I – Č – N – O, kar pomeni, da ptico upodobiš čimbolj takšno, kot jo vidiš. Lahko pa se prepustiš domišljiji </a:t>
            </a:r>
            <a:endParaRPr lang="sl-SI" sz="1600" dirty="0" smtClean="0"/>
          </a:p>
          <a:p>
            <a:pPr>
              <a:lnSpc>
                <a:spcPct val="150000"/>
              </a:lnSpc>
            </a:pPr>
            <a:r>
              <a:rPr lang="sl-SI" sz="1600" dirty="0" smtClean="0"/>
              <a:t>in </a:t>
            </a:r>
            <a:r>
              <a:rPr lang="sl-SI" sz="1600" dirty="0"/>
              <a:t>ustvariš ptico, kot je ni videl še nihče na svetu. </a:t>
            </a:r>
          </a:p>
          <a:p>
            <a:pPr>
              <a:lnSpc>
                <a:spcPct val="150000"/>
              </a:lnSpc>
            </a:pPr>
            <a:endParaRPr lang="sl-SI" sz="1600" dirty="0"/>
          </a:p>
          <a:p>
            <a:pPr>
              <a:lnSpc>
                <a:spcPct val="150000"/>
              </a:lnSpc>
            </a:pPr>
            <a:r>
              <a:rPr lang="sl-SI" sz="1600" dirty="0"/>
              <a:t>Seveda lahko greš s fotoaparatom (ali pametnim telefonom) tudi v naravo, postaneš spretni fotograf/inja in ptice uloviš v svoj kader. </a:t>
            </a:r>
          </a:p>
          <a:p>
            <a:pPr>
              <a:lnSpc>
                <a:spcPct val="150000"/>
              </a:lnSpc>
            </a:pPr>
            <a:endParaRPr lang="sl-SI" sz="1600" dirty="0"/>
          </a:p>
          <a:p>
            <a:pPr>
              <a:lnSpc>
                <a:spcPct val="150000"/>
              </a:lnSpc>
            </a:pPr>
            <a:r>
              <a:rPr lang="sl-SI" sz="1600" b="1" dirty="0" smtClean="0"/>
              <a:t>USTVARI SLIKO, RISBO ALI FOTOGRAFIJO NA KATERO BOŠ PONOSEN/A.</a:t>
            </a:r>
          </a:p>
          <a:p>
            <a:pPr>
              <a:lnSpc>
                <a:spcPct val="150000"/>
              </a:lnSpc>
            </a:pPr>
            <a:r>
              <a:rPr lang="sl-SI" sz="1600" dirty="0" smtClean="0"/>
              <a:t>Pošlji </a:t>
            </a:r>
            <a:r>
              <a:rPr lang="sl-SI" sz="1600" dirty="0"/>
              <a:t>jo tudi nam na naslov: </a:t>
            </a:r>
            <a:r>
              <a:rPr lang="sl-SI" sz="1600" dirty="0">
                <a:hlinkClick r:id="rId2"/>
              </a:rPr>
              <a:t>info@ugm.si</a:t>
            </a:r>
            <a:r>
              <a:rPr lang="sl-SI" sz="1600" dirty="0"/>
              <a:t>.</a:t>
            </a:r>
          </a:p>
          <a:p>
            <a:pPr>
              <a:lnSpc>
                <a:spcPct val="150000"/>
              </a:lnSpc>
            </a:pPr>
            <a:r>
              <a:rPr lang="sl-SI" sz="1600" dirty="0"/>
              <a:t>Objavili jo bomo na naši spletni strani. </a:t>
            </a:r>
          </a:p>
          <a:p>
            <a:endParaRPr lang="sl-SI" dirty="0"/>
          </a:p>
          <a:p>
            <a:endParaRPr lang="sl-SI" dirty="0"/>
          </a:p>
        </p:txBody>
      </p:sp>
      <p:pic>
        <p:nvPicPr>
          <p:cNvPr id="7" name="Slika 6">
            <a:extLst>
              <a:ext uri="{FF2B5EF4-FFF2-40B4-BE49-F238E27FC236}">
                <a16:creationId xmlns:a16="http://schemas.microsoft.com/office/drawing/2014/main" xmlns="" id="{F1674CD7-B668-4878-9757-91F5DF585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505" y="2422041"/>
            <a:ext cx="4396401" cy="3178351"/>
          </a:xfrm>
          <a:prstGeom prst="rect">
            <a:avLst/>
          </a:prstGeom>
        </p:spPr>
      </p:pic>
      <p:sp>
        <p:nvSpPr>
          <p:cNvPr id="8" name="Pravokotnik 7">
            <a:extLst>
              <a:ext uri="{FF2B5EF4-FFF2-40B4-BE49-F238E27FC236}">
                <a16:creationId xmlns:a16="http://schemas.microsoft.com/office/drawing/2014/main" xmlns="" id="{9ACA7E7C-8AB5-4BFA-9C75-3B1578A12982}"/>
              </a:ext>
            </a:extLst>
          </p:cNvPr>
          <p:cNvSpPr/>
          <p:nvPr/>
        </p:nvSpPr>
        <p:spPr>
          <a:xfrm>
            <a:off x="7091188" y="5632292"/>
            <a:ext cx="6096000" cy="276999"/>
          </a:xfrm>
          <a:prstGeom prst="rect">
            <a:avLst/>
          </a:prstGeom>
        </p:spPr>
        <p:txBody>
          <a:bodyPr>
            <a:spAutoFit/>
          </a:bodyPr>
          <a:lstStyle/>
          <a:p>
            <a:r>
              <a:rPr lang="sl-SI" sz="1200" dirty="0"/>
              <a:t>Nina, 6 let, Ptiček na veji (UGM sobotna </a:t>
            </a:r>
            <a:r>
              <a:rPr lang="sl-SI" sz="1200" dirty="0" err="1"/>
              <a:t>ustvarjalnica</a:t>
            </a:r>
            <a:r>
              <a:rPr lang="sl-SI" sz="1200" dirty="0"/>
              <a:t> za otroke od </a:t>
            </a:r>
            <a:r>
              <a:rPr lang="sl-SI" sz="1200" dirty="0" smtClean="0"/>
              <a:t>5–10</a:t>
            </a:r>
            <a:r>
              <a:rPr lang="sl-SI" sz="1200" dirty="0"/>
              <a:t>)  </a:t>
            </a:r>
          </a:p>
        </p:txBody>
      </p:sp>
      <p:pic>
        <p:nvPicPr>
          <p:cNvPr id="9" name="Picture 3" descr="C:\Users\SimonaŠuc\Downloads\logoti huda + UGM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479" y="6432654"/>
            <a:ext cx="1408948" cy="3203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SimonaŠuc\Downloads\logoti huda + UGM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2086" y="6503594"/>
            <a:ext cx="670173" cy="26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2588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759</Words>
  <Application>Microsoft Office PowerPoint</Application>
  <PresentationFormat>Po meri</PresentationFormat>
  <Paragraphs>65</Paragraphs>
  <Slides>11</Slides>
  <Notes>0</Notes>
  <HiddenSlides>0</HiddenSlides>
  <MMClips>0</MMClips>
  <ScaleCrop>false</ScaleCrop>
  <HeadingPairs>
    <vt:vector size="4" baseType="variant">
      <vt:variant>
        <vt:lpstr>Tema</vt:lpstr>
      </vt:variant>
      <vt:variant>
        <vt:i4>1</vt:i4>
      </vt:variant>
      <vt:variant>
        <vt:lpstr>Naslovi diapozitivov</vt:lpstr>
      </vt:variant>
      <vt:variant>
        <vt:i4>11</vt:i4>
      </vt:variant>
    </vt:vector>
  </HeadingPairs>
  <TitlesOfParts>
    <vt:vector size="12" baseType="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Ponovi, kaj je risba, slika in kaj fotografija. Sledi črtam, ki te bodo vodile do pravega odgovora.</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Ornik</dc:creator>
  <cp:lastModifiedBy>Suzana Jović</cp:lastModifiedBy>
  <cp:revision>46</cp:revision>
  <dcterms:created xsi:type="dcterms:W3CDTF">2021-01-02T06:43:56Z</dcterms:created>
  <dcterms:modified xsi:type="dcterms:W3CDTF">2021-01-04T12:41:20Z</dcterms:modified>
</cp:coreProperties>
</file>